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60" r:id="rId3"/>
    <p:sldId id="257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445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7485B8-3F36-4A0C-A758-C39EC8F7C449}" type="datetimeFigureOut">
              <a:rPr lang="lv-LV" smtClean="0"/>
              <a:pPr/>
              <a:t>2015.06.01.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BB6B47-3373-43D5-8B22-A0C9ADE3400B}" type="slidenum">
              <a:rPr lang="lv-LV" smtClean="0"/>
              <a:pPr/>
              <a:t>‹Nr.›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xmlns="" val="15773501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BB6B47-3373-43D5-8B22-A0C9ADE3400B}" type="slidenum">
              <a:rPr lang="lv-LV" smtClean="0"/>
              <a:pPr/>
              <a:t>1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xmlns="" val="20825718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0EC49-3011-4D1C-8659-839E24D4B894}" type="datetime1">
              <a:rPr lang="en-US" smtClean="0"/>
              <a:pPr/>
              <a:t>6/1/2015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3rd Meeting in Portsmouth/United Kingdom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A8501-146F-4815-91BA-D8BD0111482B}" type="datetime1">
              <a:rPr lang="en-US" smtClean="0"/>
              <a:pPr/>
              <a:t>6/1/2015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3rd Meeting in Portsmouth/United Kingdom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F72AD-E246-4275-8247-8239DD4B58B3}" type="datetime1">
              <a:rPr lang="en-US" smtClean="0"/>
              <a:pPr/>
              <a:t>6/1/2015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3rd Meeting in Portsmouth/United Kingdom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49BF7-5723-4A21-95F9-C4B7E63BCDA9}" type="datetime1">
              <a:rPr lang="en-US" smtClean="0"/>
              <a:pPr/>
              <a:t>6/1/2015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3rd Meeting in Portsmouth/United Kingdom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BB95F-66D3-42FA-BBBE-3A24F32AB13D}" type="datetime1">
              <a:rPr lang="en-US" smtClean="0"/>
              <a:pPr/>
              <a:t>6/1/2015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3rd Meeting in Portsmouth/United Kingdom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2D70C-9276-4D39-BD42-B33B80677B3F}" type="datetime1">
              <a:rPr lang="en-US" smtClean="0"/>
              <a:pPr/>
              <a:t>6/1/2015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3rd Meeting in Portsmouth/United Kingdom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8D65E-4DB2-4BC3-BFC0-8BCC57192E4E}" type="datetime1">
              <a:rPr lang="en-US" smtClean="0"/>
              <a:pPr/>
              <a:t>6/1/2015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3rd Meeting in Portsmouth/United Kingdom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A868A-667B-4B1F-B2C0-6D5D20F9D91C}" type="datetime1">
              <a:rPr lang="en-US" smtClean="0"/>
              <a:pPr/>
              <a:t>6/1/2015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3rd Meeting in Portsmouth/United Kingdom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A3ED-7968-425F-A202-FF588F425A93}" type="datetime1">
              <a:rPr lang="en-US" smtClean="0"/>
              <a:pPr/>
              <a:t>6/1/2015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3rd Meeting in Portsmouth/United Kingdom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85101-6E90-460A-9494-E8D443A4EF8D}" type="datetime1">
              <a:rPr lang="en-US" smtClean="0"/>
              <a:pPr/>
              <a:t>6/1/2015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3rd Meeting in Portsmouth/United Kingdom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3BFBA-2DBE-403B-993C-15164AD0C201}" type="datetime1">
              <a:rPr lang="en-US" smtClean="0"/>
              <a:pPr/>
              <a:t>6/1/2015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3rd Meeting in Portsmouth/United Kingdom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F62AB4-BC2F-4B3E-A0A0-0EB5B7C54F02}" type="datetime1">
              <a:rPr lang="en-US" smtClean="0"/>
              <a:pPr/>
              <a:t>6/1/2015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3rd Meeting in Portsmouth/United Kingdom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514600"/>
            <a:ext cx="7772400" cy="1524000"/>
          </a:xfrm>
        </p:spPr>
        <p:txBody>
          <a:bodyPr>
            <a:noAutofit/>
          </a:bodyPr>
          <a:lstStyle/>
          <a:p>
            <a:r>
              <a:rPr lang="lv-LV" sz="2400" b="1" dirty="0" smtClean="0">
                <a:latin typeface="Cambria" panose="02040503050406030204" pitchFamily="18" charset="0"/>
              </a:rPr>
              <a:t>5</a:t>
            </a:r>
            <a:r>
              <a:rPr lang="lv-LV" sz="2400" b="1" baseline="30000" dirty="0" smtClean="0">
                <a:latin typeface="Cambria" panose="02040503050406030204" pitchFamily="18" charset="0"/>
              </a:rPr>
              <a:t>th</a:t>
            </a:r>
            <a:r>
              <a:rPr lang="en-GB" sz="2400" b="1" dirty="0" smtClean="0">
                <a:latin typeface="Cambria" panose="02040503050406030204" pitchFamily="18" charset="0"/>
              </a:rPr>
              <a:t> </a:t>
            </a:r>
            <a:r>
              <a:rPr lang="en-GB" sz="2400" b="1" dirty="0">
                <a:latin typeface="Cambria" panose="02040503050406030204" pitchFamily="18" charset="0"/>
              </a:rPr>
              <a:t>Meeting in </a:t>
            </a:r>
            <a:r>
              <a:rPr lang="lv-LV" sz="2400" b="1" dirty="0" err="1" smtClean="0">
                <a:latin typeface="Cambria" panose="02040503050406030204" pitchFamily="18" charset="0"/>
              </a:rPr>
              <a:t>Brescia</a:t>
            </a:r>
            <a:r>
              <a:rPr lang="lv-LV" sz="2400" b="1" dirty="0" smtClean="0">
                <a:latin typeface="Cambria" panose="02040503050406030204" pitchFamily="18" charset="0"/>
              </a:rPr>
              <a:t> / </a:t>
            </a:r>
            <a:r>
              <a:rPr lang="lv-LV" sz="2400" b="1" dirty="0" err="1" smtClean="0">
                <a:latin typeface="Cambria" panose="02040503050406030204" pitchFamily="18" charset="0"/>
              </a:rPr>
              <a:t>Italy</a:t>
            </a:r>
            <a:r>
              <a:rPr lang="lv-LV" sz="2400" dirty="0">
                <a:latin typeface="Cambria" panose="02040503050406030204" pitchFamily="18" charset="0"/>
              </a:rPr>
              <a:t/>
            </a:r>
            <a:br>
              <a:rPr lang="lv-LV" sz="2400" dirty="0">
                <a:latin typeface="Cambria" panose="02040503050406030204" pitchFamily="18" charset="0"/>
              </a:rPr>
            </a:br>
            <a:r>
              <a:rPr lang="en-GB" sz="2400" b="1" dirty="0" smtClean="0">
                <a:latin typeface="Cambria" panose="02040503050406030204" pitchFamily="18" charset="0"/>
              </a:rPr>
              <a:t>(</a:t>
            </a:r>
            <a:r>
              <a:rPr lang="lv-LV" sz="2400" b="1" dirty="0" smtClean="0">
                <a:latin typeface="Cambria" panose="02040503050406030204" pitchFamily="18" charset="0"/>
              </a:rPr>
              <a:t>12</a:t>
            </a:r>
            <a:r>
              <a:rPr lang="en-GB" sz="2400" b="1" dirty="0" smtClean="0">
                <a:latin typeface="Cambria" panose="02040503050406030204" pitchFamily="18" charset="0"/>
              </a:rPr>
              <a:t>/</a:t>
            </a:r>
            <a:r>
              <a:rPr lang="lv-LV" sz="2400" b="1" dirty="0">
                <a:latin typeface="Cambria" panose="02040503050406030204" pitchFamily="18" charset="0"/>
              </a:rPr>
              <a:t>0</a:t>
            </a:r>
            <a:r>
              <a:rPr lang="lv-LV" sz="2400" b="1" dirty="0" smtClean="0">
                <a:latin typeface="Cambria" panose="02040503050406030204" pitchFamily="18" charset="0"/>
              </a:rPr>
              <a:t>1</a:t>
            </a:r>
            <a:r>
              <a:rPr lang="en-GB" sz="2400" b="1" dirty="0" smtClean="0">
                <a:latin typeface="Cambria" panose="02040503050406030204" pitchFamily="18" charset="0"/>
              </a:rPr>
              <a:t>/201</a:t>
            </a:r>
            <a:r>
              <a:rPr lang="lv-LV" sz="2400" b="1" dirty="0" smtClean="0">
                <a:latin typeface="Cambria" panose="02040503050406030204" pitchFamily="18" charset="0"/>
              </a:rPr>
              <a:t>5</a:t>
            </a:r>
            <a:r>
              <a:rPr lang="en-GB" sz="2400" b="1" dirty="0" smtClean="0">
                <a:latin typeface="Cambria" panose="02040503050406030204" pitchFamily="18" charset="0"/>
              </a:rPr>
              <a:t> </a:t>
            </a:r>
            <a:r>
              <a:rPr lang="en-GB" sz="2400" b="1" dirty="0">
                <a:latin typeface="Cambria" panose="02040503050406030204" pitchFamily="18" charset="0"/>
              </a:rPr>
              <a:t>– </a:t>
            </a:r>
            <a:r>
              <a:rPr lang="lv-LV" sz="2400" b="1" dirty="0" smtClean="0">
                <a:latin typeface="Cambria" panose="02040503050406030204" pitchFamily="18" charset="0"/>
              </a:rPr>
              <a:t>16</a:t>
            </a:r>
            <a:r>
              <a:rPr lang="en-GB" sz="2400" b="1" dirty="0" smtClean="0">
                <a:latin typeface="Cambria" panose="02040503050406030204" pitchFamily="18" charset="0"/>
              </a:rPr>
              <a:t>/</a:t>
            </a:r>
            <a:r>
              <a:rPr lang="lv-LV" sz="2400" b="1" dirty="0">
                <a:latin typeface="Cambria" panose="02040503050406030204" pitchFamily="18" charset="0"/>
              </a:rPr>
              <a:t>0</a:t>
            </a:r>
            <a:r>
              <a:rPr lang="lv-LV" sz="2400" b="1" dirty="0" smtClean="0">
                <a:latin typeface="Cambria" panose="02040503050406030204" pitchFamily="18" charset="0"/>
              </a:rPr>
              <a:t>1</a:t>
            </a:r>
            <a:r>
              <a:rPr lang="en-GB" sz="2400" b="1" dirty="0" smtClean="0">
                <a:latin typeface="Cambria" panose="02040503050406030204" pitchFamily="18" charset="0"/>
              </a:rPr>
              <a:t>/201</a:t>
            </a:r>
            <a:r>
              <a:rPr lang="lv-LV" sz="2400" b="1" dirty="0" smtClean="0">
                <a:latin typeface="Cambria" panose="02040503050406030204" pitchFamily="18" charset="0"/>
              </a:rPr>
              <a:t>5</a:t>
            </a:r>
            <a:r>
              <a:rPr lang="en-GB" sz="2400" b="1" dirty="0" smtClean="0">
                <a:latin typeface="Cambria" panose="02040503050406030204" pitchFamily="18" charset="0"/>
              </a:rPr>
              <a:t>)</a:t>
            </a:r>
            <a:r>
              <a:rPr lang="lv-LV" sz="2400" dirty="0">
                <a:latin typeface="Cambria" panose="02040503050406030204" pitchFamily="18" charset="0"/>
              </a:rPr>
              <a:t/>
            </a:r>
            <a:br>
              <a:rPr lang="lv-LV" sz="2400" dirty="0">
                <a:latin typeface="Cambria" panose="02040503050406030204" pitchFamily="18" charset="0"/>
              </a:rPr>
            </a:br>
            <a:r>
              <a:rPr lang="en-GB" sz="2400" b="1" dirty="0">
                <a:latin typeface="Cambria" panose="02040503050406030204" pitchFamily="18" charset="0"/>
              </a:rPr>
              <a:t> </a:t>
            </a:r>
            <a:r>
              <a:rPr lang="lv-LV" sz="2400" dirty="0">
                <a:latin typeface="Cambria" panose="02040503050406030204" pitchFamily="18" charset="0"/>
              </a:rPr>
              <a:t/>
            </a:r>
            <a:br>
              <a:rPr lang="lv-LV" sz="2400" dirty="0">
                <a:latin typeface="Cambria" panose="02040503050406030204" pitchFamily="18" charset="0"/>
              </a:rPr>
            </a:br>
            <a:r>
              <a:rPr lang="en-GB" sz="2400" b="1" dirty="0">
                <a:latin typeface="Cambria" panose="02040503050406030204" pitchFamily="18" charset="0"/>
              </a:rPr>
              <a:t>Leonardo da Vinci Partnership Project</a:t>
            </a:r>
            <a:r>
              <a:rPr lang="lv-LV" sz="2400" dirty="0">
                <a:latin typeface="Cambria" panose="02040503050406030204" pitchFamily="18" charset="0"/>
              </a:rPr>
              <a:t/>
            </a:r>
            <a:br>
              <a:rPr lang="lv-LV" sz="2400" dirty="0">
                <a:latin typeface="Cambria" panose="02040503050406030204" pitchFamily="18" charset="0"/>
              </a:rPr>
            </a:br>
            <a:r>
              <a:rPr lang="en-GB" sz="2400" b="1" dirty="0">
                <a:latin typeface="Cambria" panose="02040503050406030204" pitchFamily="18" charset="0"/>
              </a:rPr>
              <a:t>Education Schemes as an Integration Tool – A European Comparison (ESIT)</a:t>
            </a:r>
            <a:endParaRPr lang="lv-LV" sz="2400" dirty="0">
              <a:latin typeface="Cambria" panose="020405030504060302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029200"/>
            <a:ext cx="7620000" cy="609600"/>
          </a:xfrm>
        </p:spPr>
        <p:txBody>
          <a:bodyPr>
            <a:noAutofit/>
          </a:bodyPr>
          <a:lstStyle/>
          <a:p>
            <a:r>
              <a:rPr lang="en-US" sz="2400" b="1" dirty="0">
                <a:solidFill>
                  <a:schemeClr val="accent3">
                    <a:lumMod val="75000"/>
                  </a:schemeClr>
                </a:solidFill>
                <a:latin typeface="Cambria" panose="02040503050406030204" pitchFamily="18" charset="0"/>
              </a:rPr>
              <a:t>Teachers and trainers education and qualifications</a:t>
            </a:r>
            <a:endParaRPr lang="lv-LV" sz="2400" dirty="0">
              <a:solidFill>
                <a:schemeClr val="accent3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86400" y="533400"/>
            <a:ext cx="3019425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1762125" cy="600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984862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lv-LV" smtClean="0"/>
          </a:p>
          <a:p>
            <a:endParaRPr lang="en-GB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2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v-LV" sz="2400" b="1" dirty="0" err="1" smtClean="0">
                <a:latin typeface="Cambria" panose="02040503050406030204" pitchFamily="18" charset="0"/>
              </a:rPr>
              <a:t>Education</a:t>
            </a:r>
            <a:r>
              <a:rPr lang="lv-LV" sz="2400" b="1" dirty="0" smtClean="0">
                <a:latin typeface="Cambria" panose="02040503050406030204" pitchFamily="18" charset="0"/>
              </a:rPr>
              <a:t> </a:t>
            </a:r>
            <a:r>
              <a:rPr lang="lv-LV" sz="2400" b="1" dirty="0" err="1" smtClean="0">
                <a:latin typeface="Cambria" panose="02040503050406030204" pitchFamily="18" charset="0"/>
              </a:rPr>
              <a:t>and</a:t>
            </a:r>
            <a:r>
              <a:rPr lang="lv-LV" sz="2400" b="1" dirty="0" smtClean="0">
                <a:latin typeface="Cambria" panose="02040503050406030204" pitchFamily="18" charset="0"/>
              </a:rPr>
              <a:t> </a:t>
            </a:r>
            <a:r>
              <a:rPr lang="lv-LV" sz="2400" b="1" dirty="0" err="1" smtClean="0">
                <a:latin typeface="Cambria" panose="02040503050406030204" pitchFamily="18" charset="0"/>
              </a:rPr>
              <a:t>training</a:t>
            </a:r>
            <a:r>
              <a:rPr lang="lv-LV" sz="2400" b="1" dirty="0" smtClean="0">
                <a:latin typeface="Cambria" panose="02040503050406030204" pitchFamily="18" charset="0"/>
              </a:rPr>
              <a:t> </a:t>
            </a:r>
            <a:r>
              <a:rPr lang="lv-LV" sz="2400" b="1" dirty="0" err="1" smtClean="0">
                <a:latin typeface="Cambria" panose="02040503050406030204" pitchFamily="18" charset="0"/>
              </a:rPr>
              <a:t>for</a:t>
            </a:r>
            <a:r>
              <a:rPr lang="lv-LV" sz="2400" b="1" dirty="0" smtClean="0">
                <a:latin typeface="Cambria" panose="02040503050406030204" pitchFamily="18" charset="0"/>
              </a:rPr>
              <a:t> </a:t>
            </a:r>
            <a:r>
              <a:rPr lang="lv-LV" sz="2400" b="1" dirty="0" err="1" smtClean="0">
                <a:latin typeface="Cambria" panose="02040503050406030204" pitchFamily="18" charset="0"/>
              </a:rPr>
              <a:t>persons</a:t>
            </a:r>
            <a:r>
              <a:rPr lang="lv-LV" sz="2400" b="1" dirty="0" smtClean="0">
                <a:latin typeface="Cambria" panose="02040503050406030204" pitchFamily="18" charset="0"/>
              </a:rPr>
              <a:t> </a:t>
            </a:r>
            <a:r>
              <a:rPr lang="lv-LV" sz="2400" b="1" dirty="0" err="1" smtClean="0">
                <a:latin typeface="Cambria" panose="02040503050406030204" pitchFamily="18" charset="0"/>
              </a:rPr>
              <a:t>working</a:t>
            </a:r>
            <a:r>
              <a:rPr lang="lv-LV" sz="2400" b="1" dirty="0" smtClean="0">
                <a:latin typeface="Cambria" panose="02040503050406030204" pitchFamily="18" charset="0"/>
              </a:rPr>
              <a:t> </a:t>
            </a:r>
            <a:r>
              <a:rPr lang="lv-LV" sz="2400" b="1" dirty="0" err="1" smtClean="0">
                <a:latin typeface="Cambria" panose="02040503050406030204" pitchFamily="18" charset="0"/>
              </a:rPr>
              <a:t>with</a:t>
            </a:r>
            <a:r>
              <a:rPr lang="lv-LV" sz="2400" b="1" dirty="0" smtClean="0">
                <a:latin typeface="Cambria" panose="02040503050406030204" pitchFamily="18" charset="0"/>
              </a:rPr>
              <a:t> </a:t>
            </a:r>
            <a:r>
              <a:rPr lang="lv-LV" sz="2400" b="1" dirty="0" err="1" smtClean="0">
                <a:latin typeface="Cambria" panose="02040503050406030204" pitchFamily="18" charset="0"/>
              </a:rPr>
              <a:t>the</a:t>
            </a:r>
            <a:r>
              <a:rPr lang="lv-LV" sz="2400" b="1" dirty="0" smtClean="0">
                <a:latin typeface="Cambria" panose="02040503050406030204" pitchFamily="18" charset="0"/>
              </a:rPr>
              <a:t> migrants</a:t>
            </a:r>
          </a:p>
          <a:p>
            <a:pPr marL="0" indent="0">
              <a:buNone/>
            </a:pPr>
            <a:endParaRPr lang="lv-LV" sz="2400" b="1" dirty="0" smtClean="0">
              <a:latin typeface="Cambria" panose="02040503050406030204" pitchFamily="18" charset="0"/>
            </a:endParaRPr>
          </a:p>
          <a:p>
            <a:r>
              <a:rPr lang="lv-LV" sz="2400" dirty="0" smtClean="0">
                <a:latin typeface="Cambria" panose="02040503050406030204" pitchFamily="18" charset="0"/>
              </a:rPr>
              <a:t>No </a:t>
            </a:r>
            <a:r>
              <a:rPr lang="lv-LV" sz="2400" dirty="0" err="1" smtClean="0">
                <a:latin typeface="Cambria" panose="02040503050406030204" pitchFamily="18" charset="0"/>
              </a:rPr>
              <a:t>specific</a:t>
            </a:r>
            <a:r>
              <a:rPr lang="lv-LV" sz="2400" dirty="0" smtClean="0">
                <a:latin typeface="Cambria" panose="02040503050406030204" pitchFamily="18" charset="0"/>
              </a:rPr>
              <a:t> </a:t>
            </a:r>
            <a:r>
              <a:rPr lang="lv-LV" sz="2400" dirty="0" err="1" smtClean="0">
                <a:latin typeface="Cambria" panose="02040503050406030204" pitchFamily="18" charset="0"/>
              </a:rPr>
              <a:t>education</a:t>
            </a:r>
            <a:r>
              <a:rPr lang="lv-LV" sz="2400" dirty="0" smtClean="0">
                <a:latin typeface="Cambria" panose="02040503050406030204" pitchFamily="18" charset="0"/>
              </a:rPr>
              <a:t> </a:t>
            </a:r>
            <a:r>
              <a:rPr lang="lv-LV" sz="2400" dirty="0" err="1" smtClean="0">
                <a:latin typeface="Cambria" panose="02040503050406030204" pitchFamily="18" charset="0"/>
              </a:rPr>
              <a:t>background</a:t>
            </a:r>
            <a:r>
              <a:rPr lang="lv-LV" sz="2400" dirty="0" smtClean="0">
                <a:latin typeface="Cambria" panose="02040503050406030204" pitchFamily="18" charset="0"/>
              </a:rPr>
              <a:t>. More </a:t>
            </a:r>
            <a:r>
              <a:rPr lang="lv-LV" sz="2400" dirty="0" err="1" smtClean="0">
                <a:latin typeface="Cambria" panose="02040503050406030204" pitchFamily="18" charset="0"/>
              </a:rPr>
              <a:t>attention</a:t>
            </a:r>
            <a:r>
              <a:rPr lang="lv-LV" sz="2400" dirty="0" smtClean="0">
                <a:latin typeface="Cambria" panose="02040503050406030204" pitchFamily="18" charset="0"/>
              </a:rPr>
              <a:t> to </a:t>
            </a:r>
            <a:r>
              <a:rPr lang="lv-LV" sz="2400" dirty="0" err="1" smtClean="0">
                <a:latin typeface="Cambria" panose="02040503050406030204" pitchFamily="18" charset="0"/>
              </a:rPr>
              <a:t>persons</a:t>
            </a:r>
            <a:r>
              <a:rPr lang="lv-LV" sz="2400" dirty="0" smtClean="0">
                <a:latin typeface="Cambria" panose="02040503050406030204" pitchFamily="18" charset="0"/>
              </a:rPr>
              <a:t> </a:t>
            </a:r>
            <a:r>
              <a:rPr lang="lv-LV" sz="2400" dirty="0" err="1" smtClean="0">
                <a:latin typeface="Cambria" panose="02040503050406030204" pitchFamily="18" charset="0"/>
              </a:rPr>
              <a:t>from</a:t>
            </a:r>
            <a:r>
              <a:rPr lang="lv-LV" sz="2400" dirty="0" smtClean="0">
                <a:latin typeface="Cambria" panose="02040503050406030204" pitchFamily="18" charset="0"/>
              </a:rPr>
              <a:t> </a:t>
            </a:r>
            <a:r>
              <a:rPr lang="lv-LV" sz="2400" dirty="0" err="1" smtClean="0">
                <a:latin typeface="Cambria" panose="02040503050406030204" pitchFamily="18" charset="0"/>
              </a:rPr>
              <a:t>disadvantaged</a:t>
            </a:r>
            <a:r>
              <a:rPr lang="lv-LV" sz="2400" dirty="0" smtClean="0">
                <a:latin typeface="Cambria" panose="02040503050406030204" pitchFamily="18" charset="0"/>
              </a:rPr>
              <a:t>/</a:t>
            </a:r>
            <a:r>
              <a:rPr lang="lv-LV" sz="2400" dirty="0" err="1" smtClean="0">
                <a:latin typeface="Cambria" panose="02040503050406030204" pitchFamily="18" charset="0"/>
              </a:rPr>
              <a:t>troubled</a:t>
            </a:r>
            <a:r>
              <a:rPr lang="lv-LV" sz="2400" dirty="0" smtClean="0">
                <a:latin typeface="Cambria" panose="02040503050406030204" pitchFamily="18" charset="0"/>
              </a:rPr>
              <a:t> </a:t>
            </a:r>
            <a:r>
              <a:rPr lang="lv-LV" sz="2400" dirty="0" err="1" smtClean="0">
                <a:latin typeface="Cambria" panose="02040503050406030204" pitchFamily="18" charset="0"/>
              </a:rPr>
              <a:t>background</a:t>
            </a:r>
            <a:r>
              <a:rPr lang="lv-LV" sz="2400" dirty="0" smtClean="0">
                <a:latin typeface="Cambria" panose="02040503050406030204" pitchFamily="18" charset="0"/>
              </a:rPr>
              <a:t>. </a:t>
            </a:r>
            <a:r>
              <a:rPr lang="lv-LV" sz="2400" dirty="0" err="1" smtClean="0">
                <a:latin typeface="Cambria" panose="02040503050406030204" pitchFamily="18" charset="0"/>
              </a:rPr>
              <a:t>Inclusion</a:t>
            </a:r>
            <a:r>
              <a:rPr lang="lv-LV" sz="2400" dirty="0" smtClean="0">
                <a:latin typeface="Cambria" panose="02040503050406030204" pitchFamily="18" charset="0"/>
              </a:rPr>
              <a:t>.</a:t>
            </a:r>
          </a:p>
          <a:p>
            <a:r>
              <a:rPr lang="en-GB" sz="2400" dirty="0" smtClean="0">
                <a:latin typeface="Cambria" panose="02040503050406030204" pitchFamily="18" charset="0"/>
              </a:rPr>
              <a:t>General qualifications: education, pedagogy</a:t>
            </a:r>
            <a:r>
              <a:rPr lang="lv-LV" sz="2400" dirty="0" smtClean="0">
                <a:latin typeface="Cambria" panose="02040503050406030204" pitchFamily="18" charset="0"/>
              </a:rPr>
              <a:t>, </a:t>
            </a:r>
            <a:r>
              <a:rPr lang="lv-LV" sz="2400" dirty="0" err="1" smtClean="0">
                <a:latin typeface="Cambria" panose="02040503050406030204" pitchFamily="18" charset="0"/>
              </a:rPr>
              <a:t>social</a:t>
            </a:r>
            <a:r>
              <a:rPr lang="lv-LV" sz="2400" dirty="0" smtClean="0">
                <a:latin typeface="Cambria" panose="02040503050406030204" pitchFamily="18" charset="0"/>
              </a:rPr>
              <a:t> </a:t>
            </a:r>
            <a:r>
              <a:rPr lang="lv-LV" sz="2400" dirty="0" err="1" smtClean="0">
                <a:latin typeface="Cambria" panose="02040503050406030204" pitchFamily="18" charset="0"/>
              </a:rPr>
              <a:t>workers</a:t>
            </a:r>
            <a:r>
              <a:rPr lang="lv-LV" sz="2400" dirty="0" smtClean="0">
                <a:latin typeface="Cambria" panose="02040503050406030204" pitchFamily="18" charset="0"/>
              </a:rPr>
              <a:t>, </a:t>
            </a:r>
            <a:r>
              <a:rPr lang="lv-LV" sz="2400" dirty="0" err="1" smtClean="0">
                <a:latin typeface="Cambria" panose="02040503050406030204" pitchFamily="18" charset="0"/>
              </a:rPr>
              <a:t>etc</a:t>
            </a:r>
            <a:r>
              <a:rPr lang="lv-LV" sz="2400" dirty="0" smtClean="0">
                <a:latin typeface="Cambria" panose="02040503050406030204" pitchFamily="18" charset="0"/>
              </a:rPr>
              <a:t>. No </a:t>
            </a:r>
            <a:r>
              <a:rPr lang="lv-LV" sz="2400" dirty="0" err="1" smtClean="0">
                <a:latin typeface="Cambria" panose="02040503050406030204" pitchFamily="18" charset="0"/>
              </a:rPr>
              <a:t>specific</a:t>
            </a:r>
            <a:r>
              <a:rPr lang="lv-LV" sz="2400" dirty="0" smtClean="0">
                <a:latin typeface="Cambria" panose="02040503050406030204" pitchFamily="18" charset="0"/>
              </a:rPr>
              <a:t> </a:t>
            </a:r>
            <a:r>
              <a:rPr lang="lv-LV" sz="2400" dirty="0" err="1" smtClean="0">
                <a:latin typeface="Cambria" panose="02040503050406030204" pitchFamily="18" charset="0"/>
              </a:rPr>
              <a:t>features</a:t>
            </a:r>
            <a:r>
              <a:rPr lang="lv-LV" sz="2400" dirty="0" smtClean="0">
                <a:latin typeface="Cambria" panose="02040503050406030204" pitchFamily="18" charset="0"/>
              </a:rPr>
              <a:t> to </a:t>
            </a:r>
            <a:r>
              <a:rPr lang="lv-LV" sz="2400" dirty="0" err="1" smtClean="0">
                <a:latin typeface="Cambria" panose="02040503050406030204" pitchFamily="18" charset="0"/>
              </a:rPr>
              <a:t>migration</a:t>
            </a:r>
            <a:r>
              <a:rPr lang="lv-LV" sz="2400" dirty="0" smtClean="0">
                <a:latin typeface="Cambria" panose="02040503050406030204" pitchFamily="18" charset="0"/>
              </a:rPr>
              <a:t>.</a:t>
            </a:r>
          </a:p>
          <a:p>
            <a:endParaRPr lang="lv-LV" sz="2400" dirty="0" smtClean="0">
              <a:latin typeface="Cambria" panose="02040503050406030204" pitchFamily="18" charset="0"/>
            </a:endParaRPr>
          </a:p>
          <a:p>
            <a:endParaRPr lang="en-GB" sz="2400" dirty="0" smtClean="0">
              <a:latin typeface="Cambria" panose="02040503050406030204" pitchFamily="18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86400" y="533400"/>
            <a:ext cx="3019425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1762125" cy="600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232489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86400" y="533400"/>
            <a:ext cx="3019425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1762125" cy="600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lv-LV" smtClean="0"/>
          </a:p>
          <a:p>
            <a:endParaRPr lang="lv-LV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2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v-LV" sz="2400" b="1" dirty="0" err="1" smtClean="0">
                <a:latin typeface="Cambria" panose="02040503050406030204" pitchFamily="18" charset="0"/>
              </a:rPr>
              <a:t>Training</a:t>
            </a:r>
            <a:r>
              <a:rPr lang="lv-LV" sz="2400" b="1" dirty="0" smtClean="0">
                <a:latin typeface="Cambria" panose="02040503050406030204" pitchFamily="18" charset="0"/>
              </a:rPr>
              <a:t> </a:t>
            </a:r>
            <a:r>
              <a:rPr lang="lv-LV" sz="2400" b="1" dirty="0" err="1" smtClean="0">
                <a:latin typeface="Cambria" panose="02040503050406030204" pitchFamily="18" charset="0"/>
              </a:rPr>
              <a:t>in</a:t>
            </a:r>
            <a:r>
              <a:rPr lang="lv-LV" sz="2400" b="1" dirty="0" smtClean="0">
                <a:latin typeface="Cambria" panose="02040503050406030204" pitchFamily="18" charset="0"/>
              </a:rPr>
              <a:t> </a:t>
            </a:r>
            <a:r>
              <a:rPr lang="lv-LV" sz="2400" b="1" dirty="0" err="1" smtClean="0">
                <a:latin typeface="Cambria" panose="02040503050406030204" pitchFamily="18" charset="0"/>
              </a:rPr>
              <a:t>the</a:t>
            </a:r>
            <a:r>
              <a:rPr lang="lv-LV" sz="2400" b="1" dirty="0" smtClean="0">
                <a:latin typeface="Cambria" panose="02040503050406030204" pitchFamily="18" charset="0"/>
              </a:rPr>
              <a:t> IBD </a:t>
            </a:r>
            <a:r>
              <a:rPr lang="lv-LV" sz="2400" b="1" dirty="0" err="1" smtClean="0">
                <a:latin typeface="Cambria" panose="02040503050406030204" pitchFamily="18" charset="0"/>
              </a:rPr>
              <a:t>Partnership</a:t>
            </a:r>
            <a:r>
              <a:rPr lang="lv-LV" sz="2400" b="1" dirty="0" smtClean="0">
                <a:latin typeface="Cambria" panose="02040503050406030204" pitchFamily="18" charset="0"/>
              </a:rPr>
              <a:t>:</a:t>
            </a:r>
          </a:p>
          <a:p>
            <a:pPr marL="0" indent="0">
              <a:buNone/>
            </a:pPr>
            <a:endParaRPr lang="lv-LV" sz="2400" b="1" dirty="0" smtClean="0">
              <a:latin typeface="Cambria" panose="02040503050406030204" pitchFamily="18" charset="0"/>
            </a:endParaRPr>
          </a:p>
          <a:p>
            <a:r>
              <a:rPr lang="lv-LV" sz="2400" b="1" dirty="0" err="1" smtClean="0">
                <a:latin typeface="Cambria" panose="02040503050406030204" pitchFamily="18" charset="0"/>
              </a:rPr>
              <a:t>Education</a:t>
            </a:r>
            <a:r>
              <a:rPr lang="lv-LV" sz="2400" b="1" dirty="0" smtClean="0">
                <a:latin typeface="Cambria" panose="02040503050406030204" pitchFamily="18" charset="0"/>
              </a:rPr>
              <a:t> </a:t>
            </a:r>
            <a:r>
              <a:rPr lang="lv-LV" sz="2400" b="1" dirty="0" err="1" smtClean="0">
                <a:latin typeface="Cambria" panose="02040503050406030204" pitchFamily="18" charset="0"/>
              </a:rPr>
              <a:t>of</a:t>
            </a:r>
            <a:r>
              <a:rPr lang="lv-LV" sz="2400" b="1" dirty="0" smtClean="0">
                <a:latin typeface="Cambria" panose="02040503050406030204" pitchFamily="18" charset="0"/>
              </a:rPr>
              <a:t> </a:t>
            </a:r>
            <a:r>
              <a:rPr lang="lv-LV" sz="2400" b="1" dirty="0" err="1" smtClean="0">
                <a:latin typeface="Cambria" panose="02040503050406030204" pitchFamily="18" charset="0"/>
              </a:rPr>
              <a:t>trainers</a:t>
            </a:r>
            <a:r>
              <a:rPr lang="lv-LV" sz="2400" b="1" dirty="0" smtClean="0">
                <a:latin typeface="Cambria" panose="02040503050406030204" pitchFamily="18" charset="0"/>
              </a:rPr>
              <a:t>:</a:t>
            </a:r>
            <a:r>
              <a:rPr lang="lv-LV" sz="2400" dirty="0" smtClean="0">
                <a:latin typeface="Cambria" panose="02040503050406030204" pitchFamily="18" charset="0"/>
              </a:rPr>
              <a:t> </a:t>
            </a:r>
            <a:r>
              <a:rPr lang="lv-LV" sz="2400" dirty="0" err="1" smtClean="0">
                <a:latin typeface="Cambria" panose="02040503050406030204" pitchFamily="18" charset="0"/>
              </a:rPr>
              <a:t>qualified</a:t>
            </a:r>
            <a:r>
              <a:rPr lang="lv-LV" sz="2400" dirty="0" smtClean="0">
                <a:latin typeface="Cambria" panose="02040503050406030204" pitchFamily="18" charset="0"/>
              </a:rPr>
              <a:t> </a:t>
            </a:r>
            <a:r>
              <a:rPr lang="lv-LV" sz="2400" dirty="0" err="1" smtClean="0">
                <a:latin typeface="Cambria" panose="02040503050406030204" pitchFamily="18" charset="0"/>
              </a:rPr>
              <a:t>in</a:t>
            </a:r>
            <a:r>
              <a:rPr lang="lv-LV" sz="2400" dirty="0" smtClean="0">
                <a:latin typeface="Cambria" panose="02040503050406030204" pitchFamily="18" charset="0"/>
              </a:rPr>
              <a:t> </a:t>
            </a:r>
            <a:r>
              <a:rPr lang="lv-LV" sz="2400" dirty="0" err="1" smtClean="0">
                <a:latin typeface="Cambria" panose="02040503050406030204" pitchFamily="18" charset="0"/>
              </a:rPr>
              <a:t>education</a:t>
            </a:r>
            <a:r>
              <a:rPr lang="lv-LV" sz="2400" dirty="0" smtClean="0">
                <a:latin typeface="Cambria" panose="02040503050406030204" pitchFamily="18" charset="0"/>
              </a:rPr>
              <a:t> </a:t>
            </a:r>
            <a:r>
              <a:rPr lang="lv-LV" sz="2400" dirty="0" err="1" smtClean="0">
                <a:latin typeface="Cambria" panose="02040503050406030204" pitchFamily="18" charset="0"/>
              </a:rPr>
              <a:t>and</a:t>
            </a:r>
            <a:r>
              <a:rPr lang="lv-LV" sz="2400" dirty="0" smtClean="0">
                <a:latin typeface="Cambria" panose="02040503050406030204" pitchFamily="18" charset="0"/>
              </a:rPr>
              <a:t>/</a:t>
            </a:r>
            <a:r>
              <a:rPr lang="lv-LV" sz="2400" dirty="0" err="1" smtClean="0">
                <a:latin typeface="Cambria" panose="02040503050406030204" pitchFamily="18" charset="0"/>
              </a:rPr>
              <a:t>or</a:t>
            </a:r>
            <a:r>
              <a:rPr lang="lv-LV" sz="2400" dirty="0" smtClean="0">
                <a:latin typeface="Cambria" panose="02040503050406030204" pitchFamily="18" charset="0"/>
              </a:rPr>
              <a:t> </a:t>
            </a:r>
            <a:r>
              <a:rPr lang="lv-LV" sz="2400" dirty="0" err="1" smtClean="0">
                <a:latin typeface="Cambria" panose="02040503050406030204" pitchFamily="18" charset="0"/>
              </a:rPr>
              <a:t>languages</a:t>
            </a:r>
            <a:r>
              <a:rPr lang="lv-LV" sz="2400" dirty="0" smtClean="0">
                <a:latin typeface="Cambria" panose="02040503050406030204" pitchFamily="18" charset="0"/>
              </a:rPr>
              <a:t>, </a:t>
            </a:r>
            <a:r>
              <a:rPr lang="lv-LV" sz="2400" dirty="0" err="1" smtClean="0">
                <a:latin typeface="Cambria" panose="02040503050406030204" pitchFamily="18" charset="0"/>
              </a:rPr>
              <a:t>experience</a:t>
            </a:r>
            <a:endParaRPr lang="lv-LV" sz="2400" dirty="0">
              <a:latin typeface="Cambria" panose="02040503050406030204" pitchFamily="18" charset="0"/>
            </a:endParaRPr>
          </a:p>
          <a:p>
            <a:r>
              <a:rPr lang="lv-LV" sz="2400" b="1" dirty="0" err="1" smtClean="0">
                <a:latin typeface="Cambria" panose="02040503050406030204" pitchFamily="18" charset="0"/>
              </a:rPr>
              <a:t>Specific</a:t>
            </a:r>
            <a:r>
              <a:rPr lang="lv-LV" sz="2400" b="1" dirty="0" smtClean="0">
                <a:latin typeface="Cambria" panose="02040503050406030204" pitchFamily="18" charset="0"/>
              </a:rPr>
              <a:t> </a:t>
            </a:r>
            <a:r>
              <a:rPr lang="lv-LV" sz="2400" b="1" dirty="0" err="1" smtClean="0">
                <a:latin typeface="Cambria" panose="02040503050406030204" pitchFamily="18" charset="0"/>
              </a:rPr>
              <a:t>skills</a:t>
            </a:r>
            <a:r>
              <a:rPr lang="lv-LV" sz="2400" dirty="0" smtClean="0">
                <a:latin typeface="Cambria" panose="02040503050406030204" pitchFamily="18" charset="0"/>
              </a:rPr>
              <a:t>: </a:t>
            </a:r>
            <a:r>
              <a:rPr lang="lv-LV" sz="2400" dirty="0" err="1" smtClean="0">
                <a:latin typeface="Cambria" panose="02040503050406030204" pitchFamily="18" charset="0"/>
              </a:rPr>
              <a:t>intercultural</a:t>
            </a:r>
            <a:r>
              <a:rPr lang="lv-LV" sz="2400" dirty="0" smtClean="0">
                <a:latin typeface="Cambria" panose="02040503050406030204" pitchFamily="18" charset="0"/>
              </a:rPr>
              <a:t> </a:t>
            </a:r>
            <a:r>
              <a:rPr lang="lv-LV" sz="2400" dirty="0" err="1" smtClean="0">
                <a:latin typeface="Cambria" panose="02040503050406030204" pitchFamily="18" charset="0"/>
              </a:rPr>
              <a:t>awareness</a:t>
            </a:r>
            <a:endParaRPr lang="lv-LV" sz="2400" dirty="0" smtClean="0">
              <a:latin typeface="Cambria" panose="02040503050406030204" pitchFamily="18" charset="0"/>
            </a:endParaRPr>
          </a:p>
          <a:p>
            <a:r>
              <a:rPr lang="lv-LV" sz="2400" b="1" dirty="0" err="1" smtClean="0">
                <a:latin typeface="Cambria" panose="02040503050406030204" pitchFamily="18" charset="0"/>
              </a:rPr>
              <a:t>Migration</a:t>
            </a:r>
            <a:r>
              <a:rPr lang="lv-LV" sz="2400" b="1" dirty="0" smtClean="0">
                <a:latin typeface="Cambria" panose="02040503050406030204" pitchFamily="18" charset="0"/>
              </a:rPr>
              <a:t> </a:t>
            </a:r>
            <a:r>
              <a:rPr lang="lv-LV" sz="2400" b="1" dirty="0" err="1" smtClean="0">
                <a:latin typeface="Cambria" panose="02040503050406030204" pitchFamily="18" charset="0"/>
              </a:rPr>
              <a:t>background</a:t>
            </a:r>
            <a:r>
              <a:rPr lang="lv-LV" sz="2400" b="1" dirty="0" smtClean="0">
                <a:latin typeface="Cambria" panose="02040503050406030204" pitchFamily="18" charset="0"/>
              </a:rPr>
              <a:t> </a:t>
            </a:r>
            <a:r>
              <a:rPr lang="lv-LV" sz="2400" b="1" dirty="0" err="1" smtClean="0">
                <a:latin typeface="Cambria" panose="02040503050406030204" pitchFamily="18" charset="0"/>
              </a:rPr>
              <a:t>of</a:t>
            </a:r>
            <a:r>
              <a:rPr lang="lv-LV" sz="2400" b="1" dirty="0" smtClean="0">
                <a:latin typeface="Cambria" panose="02040503050406030204" pitchFamily="18" charset="0"/>
              </a:rPr>
              <a:t> </a:t>
            </a:r>
            <a:r>
              <a:rPr lang="lv-LV" sz="2400" b="1" dirty="0" err="1" smtClean="0">
                <a:latin typeface="Cambria" panose="02040503050406030204" pitchFamily="18" charset="0"/>
              </a:rPr>
              <a:t>personnel</a:t>
            </a:r>
            <a:r>
              <a:rPr lang="lv-LV" sz="2400" dirty="0" smtClean="0">
                <a:latin typeface="Cambria" panose="02040503050406030204" pitchFamily="18" charset="0"/>
              </a:rPr>
              <a:t>: </a:t>
            </a:r>
            <a:r>
              <a:rPr lang="lv-LV" sz="2400" dirty="0" err="1" smtClean="0">
                <a:latin typeface="Cambria" panose="02040503050406030204" pitchFamily="18" charset="0"/>
              </a:rPr>
              <a:t>merit</a:t>
            </a:r>
            <a:r>
              <a:rPr lang="lv-LV" sz="2400" dirty="0" smtClean="0">
                <a:latin typeface="Cambria" panose="02040503050406030204" pitchFamily="18" charset="0"/>
              </a:rPr>
              <a:t> </a:t>
            </a:r>
            <a:r>
              <a:rPr lang="lv-LV" sz="2400" dirty="0" err="1" smtClean="0">
                <a:latin typeface="Cambria" panose="02040503050406030204" pitchFamily="18" charset="0"/>
              </a:rPr>
              <a:t>and</a:t>
            </a:r>
            <a:r>
              <a:rPr lang="lv-LV" sz="2400" dirty="0" smtClean="0">
                <a:latin typeface="Cambria" panose="02040503050406030204" pitchFamily="18" charset="0"/>
              </a:rPr>
              <a:t> </a:t>
            </a:r>
            <a:r>
              <a:rPr lang="lv-LV" sz="2400" dirty="0" err="1" smtClean="0">
                <a:latin typeface="Cambria" panose="02040503050406030204" pitchFamily="18" charset="0"/>
              </a:rPr>
              <a:t>experience</a:t>
            </a:r>
            <a:r>
              <a:rPr lang="lv-LV" sz="2400" dirty="0" smtClean="0">
                <a:latin typeface="Cambria" panose="02040503050406030204" pitchFamily="18" charset="0"/>
              </a:rPr>
              <a:t> </a:t>
            </a:r>
            <a:r>
              <a:rPr lang="lv-LV" sz="2400" dirty="0" err="1" smtClean="0">
                <a:latin typeface="Cambria" panose="02040503050406030204" pitchFamily="18" charset="0"/>
              </a:rPr>
              <a:t>than</a:t>
            </a:r>
            <a:r>
              <a:rPr lang="lv-LV" sz="2400" dirty="0" smtClean="0">
                <a:latin typeface="Cambria" panose="02040503050406030204" pitchFamily="18" charset="0"/>
              </a:rPr>
              <a:t> </a:t>
            </a:r>
            <a:r>
              <a:rPr lang="lv-LV" sz="2400" dirty="0" err="1" smtClean="0">
                <a:latin typeface="Cambria" panose="02040503050406030204" pitchFamily="18" charset="0"/>
              </a:rPr>
              <a:t>origin</a:t>
            </a:r>
            <a:r>
              <a:rPr lang="lv-LV" sz="2400" dirty="0" smtClean="0">
                <a:latin typeface="Cambria" panose="02040503050406030204" pitchFamily="18" charset="0"/>
              </a:rPr>
              <a:t>.</a:t>
            </a:r>
            <a:endParaRPr lang="lv-LV" sz="24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86286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lv-LV" sz="2400" b="1" dirty="0" smtClean="0">
              <a:latin typeface="Cambria" panose="02040503050406030204" pitchFamily="18" charset="0"/>
            </a:endParaRPr>
          </a:p>
          <a:p>
            <a:pPr marL="0" indent="0" algn="ctr">
              <a:buNone/>
            </a:pPr>
            <a:endParaRPr lang="lv-LV" sz="2400" b="1" dirty="0">
              <a:latin typeface="Cambria" panose="02040503050406030204" pitchFamily="18" charset="0"/>
            </a:endParaRPr>
          </a:p>
          <a:p>
            <a:pPr marL="0" indent="0" algn="ctr">
              <a:buNone/>
            </a:pPr>
            <a:endParaRPr lang="lv-LV" sz="2400" b="1" dirty="0" smtClean="0">
              <a:latin typeface="Cambria" panose="02040503050406030204" pitchFamily="18" charset="0"/>
            </a:endParaRPr>
          </a:p>
          <a:p>
            <a:pPr marL="0" indent="0" algn="ctr">
              <a:buNone/>
            </a:pPr>
            <a:endParaRPr lang="lv-LV" sz="2400" b="1" dirty="0">
              <a:latin typeface="Cambria" panose="02040503050406030204" pitchFamily="18" charset="0"/>
            </a:endParaRPr>
          </a:p>
          <a:p>
            <a:pPr marL="0" indent="0" algn="ctr">
              <a:buNone/>
            </a:pPr>
            <a:r>
              <a:rPr lang="en-GB" sz="2400" b="1" dirty="0" smtClean="0">
                <a:latin typeface="Cambria" panose="02040503050406030204" pitchFamily="18" charset="0"/>
              </a:rPr>
              <a:t>Thank you for your attention!</a:t>
            </a:r>
            <a:endParaRPr lang="en-GB" sz="2400" b="1" dirty="0">
              <a:latin typeface="Cambria" panose="02040503050406030204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86400" y="533400"/>
            <a:ext cx="3019425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1762125" cy="600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999824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94</Words>
  <Application>Microsoft Office PowerPoint</Application>
  <PresentationFormat>Bildschirmpräsentation (4:3)</PresentationFormat>
  <Paragraphs>17</Paragraphs>
  <Slides>4</Slides>
  <Notes>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5" baseType="lpstr">
      <vt:lpstr>Office Theme</vt:lpstr>
      <vt:lpstr>5th Meeting in Brescia / Italy (12/01/2015 – 16/01/2015)   Leonardo da Vinci Partnership Project Education Schemes as an Integration Tool – A European Comparison (ESIT)</vt:lpstr>
      <vt:lpstr>Folie 2</vt:lpstr>
      <vt:lpstr>Folie 3</vt:lpstr>
      <vt:lpstr>Folie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3rd Meeting in Portsmouth/United Kingdom (15/09/2014 – 19/09/2014)   Leonardo da Vinci Partnership Project Education Schemes as an Integration Tool – A European Comparison (ESIT)</dc:title>
  <dc:creator>Liva Snike</dc:creator>
  <cp:lastModifiedBy>Golla</cp:lastModifiedBy>
  <cp:revision>17</cp:revision>
  <dcterms:created xsi:type="dcterms:W3CDTF">2006-08-16T00:00:00Z</dcterms:created>
  <dcterms:modified xsi:type="dcterms:W3CDTF">2015-06-01T07:42:43Z</dcterms:modified>
</cp:coreProperties>
</file>