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2" r:id="rId1"/>
  </p:sldMasterIdLst>
  <p:notesMasterIdLst>
    <p:notesMasterId r:id="rId12"/>
  </p:notesMasterIdLst>
  <p:sldIdLst>
    <p:sldId id="257" r:id="rId2"/>
    <p:sldId id="259" r:id="rId3"/>
    <p:sldId id="266" r:id="rId4"/>
    <p:sldId id="270" r:id="rId5"/>
    <p:sldId id="271" r:id="rId6"/>
    <p:sldId id="280" r:id="rId7"/>
    <p:sldId id="272" r:id="rId8"/>
    <p:sldId id="273" r:id="rId9"/>
    <p:sldId id="274" r:id="rId10"/>
    <p:sldId id="281" r:id="rId11"/>
  </p:sldIdLst>
  <p:sldSz cx="9144000" cy="6858000" type="screen4x3"/>
  <p:notesSz cx="6797675" cy="9926638"/>
  <p:defaultTextStyle>
    <a:defPPr>
      <a:defRPr lang="pt-P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DDE3F"/>
    <a:srgbClr val="D3E54D"/>
    <a:srgbClr val="DAE85F"/>
    <a:srgbClr val="99FF33"/>
    <a:srgbClr val="66FF33"/>
    <a:srgbClr val="99FF66"/>
    <a:srgbClr val="135B6A"/>
  </p:clrMru>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Estilo Médio 2 - Destaqu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Estilo Médio 2 - Destaque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8799B23B-EC83-4686-B30A-512413B5E67A}" styleName="Estilo Claro 3 - Destaque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4" d="100"/>
          <a:sy n="64" d="100"/>
        </p:scale>
        <p:origin x="-1482" y="-10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Posição do Cabeçalho 1"/>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1200"/>
            </a:lvl1pPr>
          </a:lstStyle>
          <a:p>
            <a:endParaRPr lang="pt-PT"/>
          </a:p>
        </p:txBody>
      </p:sp>
      <p:sp>
        <p:nvSpPr>
          <p:cNvPr id="3" name="Marcador de Posição da Data 2"/>
          <p:cNvSpPr>
            <a:spLocks noGrp="1"/>
          </p:cNvSpPr>
          <p:nvPr>
            <p:ph type="dt" idx="1"/>
          </p:nvPr>
        </p:nvSpPr>
        <p:spPr>
          <a:xfrm>
            <a:off x="3850443" y="0"/>
            <a:ext cx="2945659" cy="496332"/>
          </a:xfrm>
          <a:prstGeom prst="rect">
            <a:avLst/>
          </a:prstGeom>
        </p:spPr>
        <p:txBody>
          <a:bodyPr vert="horz" lIns="91440" tIns="45720" rIns="91440" bIns="45720" rtlCol="0"/>
          <a:lstStyle>
            <a:lvl1pPr algn="r">
              <a:defRPr sz="1200"/>
            </a:lvl1pPr>
          </a:lstStyle>
          <a:p>
            <a:fld id="{2BCA0A4F-C359-4208-B57B-B5D8A06C0836}" type="datetimeFigureOut">
              <a:rPr lang="pt-PT" smtClean="0"/>
              <a:pPr/>
              <a:t>05-11-2014</a:t>
            </a:fld>
            <a:endParaRPr lang="pt-PT"/>
          </a:p>
        </p:txBody>
      </p:sp>
      <p:sp>
        <p:nvSpPr>
          <p:cNvPr id="4" name="Marcador de Posição da Imagem do Diapositivo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endParaRPr lang="pt-PT"/>
          </a:p>
        </p:txBody>
      </p:sp>
      <p:sp>
        <p:nvSpPr>
          <p:cNvPr id="5" name="Marcador de Posição de Notas 4"/>
          <p:cNvSpPr>
            <a:spLocks noGrp="1"/>
          </p:cNvSpPr>
          <p:nvPr>
            <p:ph type="body" sz="quarter" idx="3"/>
          </p:nvPr>
        </p:nvSpPr>
        <p:spPr>
          <a:xfrm>
            <a:off x="679768" y="4715153"/>
            <a:ext cx="5438140" cy="4466987"/>
          </a:xfrm>
          <a:prstGeom prst="rect">
            <a:avLst/>
          </a:prstGeom>
        </p:spPr>
        <p:txBody>
          <a:bodyPr vert="horz" lIns="91440" tIns="45720" rIns="91440" bIns="45720" rtlCol="0">
            <a:normAutofit/>
          </a:bodyPr>
          <a:lstStyle/>
          <a:p>
            <a:pPr lvl="0"/>
            <a:r>
              <a:rPr lang="pt-PT" smtClean="0"/>
              <a:t>Clique para editar os estilos</a:t>
            </a:r>
          </a:p>
          <a:p>
            <a:pPr lvl="1"/>
            <a:r>
              <a:rPr lang="pt-PT" smtClean="0"/>
              <a:t>Segundo nível</a:t>
            </a:r>
          </a:p>
          <a:p>
            <a:pPr lvl="2"/>
            <a:r>
              <a:rPr lang="pt-PT" smtClean="0"/>
              <a:t>Terceiro nível</a:t>
            </a:r>
          </a:p>
          <a:p>
            <a:pPr lvl="3"/>
            <a:r>
              <a:rPr lang="pt-PT" smtClean="0"/>
              <a:t>Quarto nível</a:t>
            </a:r>
          </a:p>
          <a:p>
            <a:pPr lvl="4"/>
            <a:r>
              <a:rPr lang="pt-PT" smtClean="0"/>
              <a:t>Quinto nível</a:t>
            </a:r>
            <a:endParaRPr lang="pt-PT"/>
          </a:p>
        </p:txBody>
      </p:sp>
      <p:sp>
        <p:nvSpPr>
          <p:cNvPr id="6" name="Marcador de Posição do Rodapé 5"/>
          <p:cNvSpPr>
            <a:spLocks noGrp="1"/>
          </p:cNvSpPr>
          <p:nvPr>
            <p:ph type="ftr" sz="quarter" idx="4"/>
          </p:nvPr>
        </p:nvSpPr>
        <p:spPr>
          <a:xfrm>
            <a:off x="0" y="9428583"/>
            <a:ext cx="2945659" cy="496332"/>
          </a:xfrm>
          <a:prstGeom prst="rect">
            <a:avLst/>
          </a:prstGeom>
        </p:spPr>
        <p:txBody>
          <a:bodyPr vert="horz" lIns="91440" tIns="45720" rIns="91440" bIns="45720" rtlCol="0" anchor="b"/>
          <a:lstStyle>
            <a:lvl1pPr algn="l">
              <a:defRPr sz="1200"/>
            </a:lvl1pPr>
          </a:lstStyle>
          <a:p>
            <a:endParaRPr lang="pt-PT"/>
          </a:p>
        </p:txBody>
      </p:sp>
      <p:sp>
        <p:nvSpPr>
          <p:cNvPr id="7" name="Marcador de Posição do Número do Diapositivo 6"/>
          <p:cNvSpPr>
            <a:spLocks noGrp="1"/>
          </p:cNvSpPr>
          <p:nvPr>
            <p:ph type="sldNum" sz="quarter" idx="5"/>
          </p:nvPr>
        </p:nvSpPr>
        <p:spPr>
          <a:xfrm>
            <a:off x="3850443" y="9428583"/>
            <a:ext cx="2945659" cy="496332"/>
          </a:xfrm>
          <a:prstGeom prst="rect">
            <a:avLst/>
          </a:prstGeom>
        </p:spPr>
        <p:txBody>
          <a:bodyPr vert="horz" lIns="91440" tIns="45720" rIns="91440" bIns="45720" rtlCol="0" anchor="b"/>
          <a:lstStyle>
            <a:lvl1pPr algn="r">
              <a:defRPr sz="1200"/>
            </a:lvl1pPr>
          </a:lstStyle>
          <a:p>
            <a:fld id="{A4597790-01F8-4086-ACC8-C450A5A5DE20}" type="slidenum">
              <a:rPr lang="pt-PT" smtClean="0"/>
              <a:pPr/>
              <a:t>‹nº›</a:t>
            </a:fld>
            <a:endParaRPr lang="pt-PT"/>
          </a:p>
        </p:txBody>
      </p:sp>
    </p:spTree>
    <p:extLst>
      <p:ext uri="{BB962C8B-B14F-4D97-AF65-F5344CB8AC3E}">
        <p14:creationId xmlns="" xmlns:p14="http://schemas.microsoft.com/office/powerpoint/2010/main" val="380784964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7"/>
          <p:cNvSpPr>
            <a:spLocks noGrp="1" noChangeArrowheads="1"/>
          </p:cNvSpPr>
          <p:nvPr>
            <p:ph type="sldNum" sz="quarter" idx="5"/>
          </p:nvPr>
        </p:nvSpPr>
        <p:spPr>
          <a:noFill/>
        </p:spPr>
        <p:txBody>
          <a:bodyPr/>
          <a:lstStyle/>
          <a:p>
            <a:fld id="{23085964-088B-49BA-9597-2F3A06EF558B}" type="slidenum">
              <a:rPr lang="pt-PT" smtClean="0"/>
              <a:pPr/>
              <a:t>1</a:t>
            </a:fld>
            <a:endParaRPr lang="pt-PT" smtClean="0"/>
          </a:p>
        </p:txBody>
      </p:sp>
      <p:sp>
        <p:nvSpPr>
          <p:cNvPr id="24579" name="Rectangle 2"/>
          <p:cNvSpPr>
            <a:spLocks noGrp="1" noRot="1" noChangeAspect="1" noChangeArrowheads="1" noTextEdit="1"/>
          </p:cNvSpPr>
          <p:nvPr>
            <p:ph type="sldImg"/>
          </p:nvPr>
        </p:nvSpPr>
        <p:spPr>
          <a:ln/>
        </p:spPr>
      </p:sp>
      <p:sp>
        <p:nvSpPr>
          <p:cNvPr id="24580" name="Rectangle 3"/>
          <p:cNvSpPr>
            <a:spLocks noGrp="1" noChangeArrowheads="1"/>
          </p:cNvSpPr>
          <p:nvPr>
            <p:ph type="body" idx="1"/>
          </p:nvPr>
        </p:nvSpPr>
        <p:spPr>
          <a:noFill/>
          <a:ln/>
        </p:spPr>
        <p:txBody>
          <a:bodyPr/>
          <a:lstStyle/>
          <a:p>
            <a:pPr eaLnBrk="1" hangingPunct="1"/>
            <a:endParaRPr lang="pt-PT"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7"/>
          <p:cNvSpPr>
            <a:spLocks noGrp="1" noChangeArrowheads="1"/>
          </p:cNvSpPr>
          <p:nvPr>
            <p:ph type="sldNum" sz="quarter" idx="5"/>
          </p:nvPr>
        </p:nvSpPr>
        <p:spPr>
          <a:noFill/>
        </p:spPr>
        <p:txBody>
          <a:bodyPr/>
          <a:lstStyle/>
          <a:p>
            <a:fld id="{0A855435-8475-4A8D-B2F7-82B535BD2B36}" type="slidenum">
              <a:rPr lang="pt-PT" smtClean="0"/>
              <a:pPr/>
              <a:t>10</a:t>
            </a:fld>
            <a:endParaRPr lang="pt-PT" smtClean="0"/>
          </a:p>
        </p:txBody>
      </p:sp>
      <p:sp>
        <p:nvSpPr>
          <p:cNvPr id="25603" name="Rectangle 2"/>
          <p:cNvSpPr>
            <a:spLocks noGrp="1" noRot="1" noChangeAspect="1" noChangeArrowheads="1" noTextEdit="1"/>
          </p:cNvSpPr>
          <p:nvPr>
            <p:ph type="sldImg"/>
          </p:nvPr>
        </p:nvSpPr>
        <p:spPr>
          <a:ln/>
        </p:spPr>
      </p:sp>
      <p:sp>
        <p:nvSpPr>
          <p:cNvPr id="25604" name="Rectangle 3"/>
          <p:cNvSpPr>
            <a:spLocks noGrp="1" noChangeArrowheads="1"/>
          </p:cNvSpPr>
          <p:nvPr>
            <p:ph type="body" idx="1"/>
          </p:nvPr>
        </p:nvSpPr>
        <p:spPr>
          <a:noFill/>
          <a:ln/>
        </p:spPr>
        <p:txBody>
          <a:bodyPr/>
          <a:lstStyle/>
          <a:p>
            <a:pPr eaLnBrk="1" hangingPunct="1"/>
            <a:endParaRPr lang="pt-PT"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7"/>
          <p:cNvSpPr>
            <a:spLocks noGrp="1" noChangeArrowheads="1"/>
          </p:cNvSpPr>
          <p:nvPr>
            <p:ph type="sldNum" sz="quarter" idx="5"/>
          </p:nvPr>
        </p:nvSpPr>
        <p:spPr>
          <a:noFill/>
        </p:spPr>
        <p:txBody>
          <a:bodyPr/>
          <a:lstStyle/>
          <a:p>
            <a:fld id="{8301723A-7C87-4D47-883C-D9809C6283D1}" type="slidenum">
              <a:rPr lang="pt-PT" smtClean="0"/>
              <a:pPr/>
              <a:t>2</a:t>
            </a:fld>
            <a:endParaRPr lang="pt-PT" smtClean="0"/>
          </a:p>
        </p:txBody>
      </p:sp>
      <p:sp>
        <p:nvSpPr>
          <p:cNvPr id="26627" name="Rectangle 2"/>
          <p:cNvSpPr>
            <a:spLocks noGrp="1" noRot="1" noChangeAspect="1" noChangeArrowheads="1" noTextEdit="1"/>
          </p:cNvSpPr>
          <p:nvPr>
            <p:ph type="sldImg"/>
          </p:nvPr>
        </p:nvSpPr>
        <p:spPr>
          <a:xfrm>
            <a:off x="920750" y="744538"/>
            <a:ext cx="4960938" cy="3722687"/>
          </a:xfrm>
          <a:ln/>
        </p:spPr>
      </p:sp>
      <p:sp>
        <p:nvSpPr>
          <p:cNvPr id="26628" name="Rectangle 3"/>
          <p:cNvSpPr>
            <a:spLocks noGrp="1" noChangeArrowheads="1"/>
          </p:cNvSpPr>
          <p:nvPr>
            <p:ph type="body" idx="1"/>
          </p:nvPr>
        </p:nvSpPr>
        <p:spPr>
          <a:xfrm>
            <a:off x="679452" y="4715952"/>
            <a:ext cx="5438775" cy="4465391"/>
          </a:xfrm>
          <a:noFill/>
          <a:ln/>
        </p:spPr>
        <p:txBody>
          <a:bodyPr/>
          <a:lstStyle/>
          <a:p>
            <a:pPr eaLnBrk="1" hangingPunct="1"/>
            <a:endParaRPr lang="pt-PT"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7"/>
          <p:cNvSpPr>
            <a:spLocks noGrp="1" noChangeArrowheads="1"/>
          </p:cNvSpPr>
          <p:nvPr>
            <p:ph type="sldNum" sz="quarter" idx="5"/>
          </p:nvPr>
        </p:nvSpPr>
        <p:spPr>
          <a:noFill/>
        </p:spPr>
        <p:txBody>
          <a:bodyPr/>
          <a:lstStyle/>
          <a:p>
            <a:fld id="{0A855435-8475-4A8D-B2F7-82B535BD2B36}" type="slidenum">
              <a:rPr lang="pt-PT" smtClean="0"/>
              <a:pPr/>
              <a:t>3</a:t>
            </a:fld>
            <a:endParaRPr lang="pt-PT" smtClean="0"/>
          </a:p>
        </p:txBody>
      </p:sp>
      <p:sp>
        <p:nvSpPr>
          <p:cNvPr id="25603" name="Rectangle 2"/>
          <p:cNvSpPr>
            <a:spLocks noGrp="1" noRot="1" noChangeAspect="1" noChangeArrowheads="1" noTextEdit="1"/>
          </p:cNvSpPr>
          <p:nvPr>
            <p:ph type="sldImg"/>
          </p:nvPr>
        </p:nvSpPr>
        <p:spPr>
          <a:ln/>
        </p:spPr>
      </p:sp>
      <p:sp>
        <p:nvSpPr>
          <p:cNvPr id="25604" name="Rectangle 3"/>
          <p:cNvSpPr>
            <a:spLocks noGrp="1" noChangeArrowheads="1"/>
          </p:cNvSpPr>
          <p:nvPr>
            <p:ph type="body" idx="1"/>
          </p:nvPr>
        </p:nvSpPr>
        <p:spPr>
          <a:noFill/>
          <a:ln/>
        </p:spPr>
        <p:txBody>
          <a:bodyPr/>
          <a:lstStyle/>
          <a:p>
            <a:pPr eaLnBrk="1" hangingPunct="1"/>
            <a:endParaRPr lang="pt-PT"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7"/>
          <p:cNvSpPr>
            <a:spLocks noGrp="1" noChangeArrowheads="1"/>
          </p:cNvSpPr>
          <p:nvPr>
            <p:ph type="sldNum" sz="quarter" idx="5"/>
          </p:nvPr>
        </p:nvSpPr>
        <p:spPr>
          <a:noFill/>
        </p:spPr>
        <p:txBody>
          <a:bodyPr/>
          <a:lstStyle/>
          <a:p>
            <a:fld id="{0A855435-8475-4A8D-B2F7-82B535BD2B36}" type="slidenum">
              <a:rPr lang="pt-PT" smtClean="0"/>
              <a:pPr/>
              <a:t>4</a:t>
            </a:fld>
            <a:endParaRPr lang="pt-PT" smtClean="0"/>
          </a:p>
        </p:txBody>
      </p:sp>
      <p:sp>
        <p:nvSpPr>
          <p:cNvPr id="25603" name="Rectangle 2"/>
          <p:cNvSpPr>
            <a:spLocks noGrp="1" noRot="1" noChangeAspect="1" noChangeArrowheads="1" noTextEdit="1"/>
          </p:cNvSpPr>
          <p:nvPr>
            <p:ph type="sldImg"/>
          </p:nvPr>
        </p:nvSpPr>
        <p:spPr>
          <a:ln/>
        </p:spPr>
      </p:sp>
      <p:sp>
        <p:nvSpPr>
          <p:cNvPr id="25604" name="Rectangle 3"/>
          <p:cNvSpPr>
            <a:spLocks noGrp="1" noChangeArrowheads="1"/>
          </p:cNvSpPr>
          <p:nvPr>
            <p:ph type="body" idx="1"/>
          </p:nvPr>
        </p:nvSpPr>
        <p:spPr>
          <a:noFill/>
          <a:ln/>
        </p:spPr>
        <p:txBody>
          <a:bodyPr/>
          <a:lstStyle/>
          <a:p>
            <a:pPr eaLnBrk="1" hangingPunct="1"/>
            <a:endParaRPr lang="pt-PT"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7"/>
          <p:cNvSpPr>
            <a:spLocks noGrp="1" noChangeArrowheads="1"/>
          </p:cNvSpPr>
          <p:nvPr>
            <p:ph type="sldNum" sz="quarter" idx="5"/>
          </p:nvPr>
        </p:nvSpPr>
        <p:spPr>
          <a:noFill/>
        </p:spPr>
        <p:txBody>
          <a:bodyPr/>
          <a:lstStyle/>
          <a:p>
            <a:fld id="{0A855435-8475-4A8D-B2F7-82B535BD2B36}" type="slidenum">
              <a:rPr lang="pt-PT" smtClean="0"/>
              <a:pPr/>
              <a:t>5</a:t>
            </a:fld>
            <a:endParaRPr lang="pt-PT" smtClean="0"/>
          </a:p>
        </p:txBody>
      </p:sp>
      <p:sp>
        <p:nvSpPr>
          <p:cNvPr id="25603" name="Rectangle 2"/>
          <p:cNvSpPr>
            <a:spLocks noGrp="1" noRot="1" noChangeAspect="1" noChangeArrowheads="1" noTextEdit="1"/>
          </p:cNvSpPr>
          <p:nvPr>
            <p:ph type="sldImg"/>
          </p:nvPr>
        </p:nvSpPr>
        <p:spPr>
          <a:ln/>
        </p:spPr>
      </p:sp>
      <p:sp>
        <p:nvSpPr>
          <p:cNvPr id="25604" name="Rectangle 3"/>
          <p:cNvSpPr>
            <a:spLocks noGrp="1" noChangeArrowheads="1"/>
          </p:cNvSpPr>
          <p:nvPr>
            <p:ph type="body" idx="1"/>
          </p:nvPr>
        </p:nvSpPr>
        <p:spPr>
          <a:noFill/>
          <a:ln/>
        </p:spPr>
        <p:txBody>
          <a:bodyPr/>
          <a:lstStyle/>
          <a:p>
            <a:pPr eaLnBrk="1" hangingPunct="1"/>
            <a:endParaRPr lang="pt-PT"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7"/>
          <p:cNvSpPr>
            <a:spLocks noGrp="1" noChangeArrowheads="1"/>
          </p:cNvSpPr>
          <p:nvPr>
            <p:ph type="sldNum" sz="quarter" idx="5"/>
          </p:nvPr>
        </p:nvSpPr>
        <p:spPr>
          <a:noFill/>
        </p:spPr>
        <p:txBody>
          <a:bodyPr/>
          <a:lstStyle/>
          <a:p>
            <a:fld id="{0A855435-8475-4A8D-B2F7-82B535BD2B36}" type="slidenum">
              <a:rPr lang="pt-PT" smtClean="0"/>
              <a:pPr/>
              <a:t>6</a:t>
            </a:fld>
            <a:endParaRPr lang="pt-PT" smtClean="0"/>
          </a:p>
        </p:txBody>
      </p:sp>
      <p:sp>
        <p:nvSpPr>
          <p:cNvPr id="25603" name="Rectangle 2"/>
          <p:cNvSpPr>
            <a:spLocks noGrp="1" noRot="1" noChangeAspect="1" noChangeArrowheads="1" noTextEdit="1"/>
          </p:cNvSpPr>
          <p:nvPr>
            <p:ph type="sldImg"/>
          </p:nvPr>
        </p:nvSpPr>
        <p:spPr>
          <a:ln/>
        </p:spPr>
      </p:sp>
      <p:sp>
        <p:nvSpPr>
          <p:cNvPr id="25604" name="Rectangle 3"/>
          <p:cNvSpPr>
            <a:spLocks noGrp="1" noChangeArrowheads="1"/>
          </p:cNvSpPr>
          <p:nvPr>
            <p:ph type="body" idx="1"/>
          </p:nvPr>
        </p:nvSpPr>
        <p:spPr>
          <a:noFill/>
          <a:ln/>
        </p:spPr>
        <p:txBody>
          <a:bodyPr/>
          <a:lstStyle/>
          <a:p>
            <a:pPr eaLnBrk="1" hangingPunct="1"/>
            <a:endParaRPr lang="pt-PT"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7"/>
          <p:cNvSpPr>
            <a:spLocks noGrp="1" noChangeArrowheads="1"/>
          </p:cNvSpPr>
          <p:nvPr>
            <p:ph type="sldNum" sz="quarter" idx="5"/>
          </p:nvPr>
        </p:nvSpPr>
        <p:spPr>
          <a:noFill/>
        </p:spPr>
        <p:txBody>
          <a:bodyPr/>
          <a:lstStyle/>
          <a:p>
            <a:fld id="{0A855435-8475-4A8D-B2F7-82B535BD2B36}" type="slidenum">
              <a:rPr lang="pt-PT" smtClean="0"/>
              <a:pPr/>
              <a:t>7</a:t>
            </a:fld>
            <a:endParaRPr lang="pt-PT" smtClean="0"/>
          </a:p>
        </p:txBody>
      </p:sp>
      <p:sp>
        <p:nvSpPr>
          <p:cNvPr id="25603" name="Rectangle 2"/>
          <p:cNvSpPr>
            <a:spLocks noGrp="1" noRot="1" noChangeAspect="1" noChangeArrowheads="1" noTextEdit="1"/>
          </p:cNvSpPr>
          <p:nvPr>
            <p:ph type="sldImg"/>
          </p:nvPr>
        </p:nvSpPr>
        <p:spPr>
          <a:ln/>
        </p:spPr>
      </p:sp>
      <p:sp>
        <p:nvSpPr>
          <p:cNvPr id="25604" name="Rectangle 3"/>
          <p:cNvSpPr>
            <a:spLocks noGrp="1" noChangeArrowheads="1"/>
          </p:cNvSpPr>
          <p:nvPr>
            <p:ph type="body" idx="1"/>
          </p:nvPr>
        </p:nvSpPr>
        <p:spPr>
          <a:noFill/>
          <a:ln/>
        </p:spPr>
        <p:txBody>
          <a:bodyPr/>
          <a:lstStyle/>
          <a:p>
            <a:pPr eaLnBrk="1" hangingPunct="1"/>
            <a:endParaRPr lang="pt-PT"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7"/>
          <p:cNvSpPr>
            <a:spLocks noGrp="1" noChangeArrowheads="1"/>
          </p:cNvSpPr>
          <p:nvPr>
            <p:ph type="sldNum" sz="quarter" idx="5"/>
          </p:nvPr>
        </p:nvSpPr>
        <p:spPr>
          <a:noFill/>
        </p:spPr>
        <p:txBody>
          <a:bodyPr/>
          <a:lstStyle/>
          <a:p>
            <a:fld id="{0A855435-8475-4A8D-B2F7-82B535BD2B36}" type="slidenum">
              <a:rPr lang="pt-PT" smtClean="0"/>
              <a:pPr/>
              <a:t>8</a:t>
            </a:fld>
            <a:endParaRPr lang="pt-PT" smtClean="0"/>
          </a:p>
        </p:txBody>
      </p:sp>
      <p:sp>
        <p:nvSpPr>
          <p:cNvPr id="25603" name="Rectangle 2"/>
          <p:cNvSpPr>
            <a:spLocks noGrp="1" noRot="1" noChangeAspect="1" noChangeArrowheads="1" noTextEdit="1"/>
          </p:cNvSpPr>
          <p:nvPr>
            <p:ph type="sldImg"/>
          </p:nvPr>
        </p:nvSpPr>
        <p:spPr>
          <a:ln/>
        </p:spPr>
      </p:sp>
      <p:sp>
        <p:nvSpPr>
          <p:cNvPr id="25604" name="Rectangle 3"/>
          <p:cNvSpPr>
            <a:spLocks noGrp="1" noChangeArrowheads="1"/>
          </p:cNvSpPr>
          <p:nvPr>
            <p:ph type="body" idx="1"/>
          </p:nvPr>
        </p:nvSpPr>
        <p:spPr>
          <a:noFill/>
          <a:ln/>
        </p:spPr>
        <p:txBody>
          <a:bodyPr/>
          <a:lstStyle/>
          <a:p>
            <a:pPr eaLnBrk="1" hangingPunct="1"/>
            <a:endParaRPr lang="pt-PT"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7"/>
          <p:cNvSpPr>
            <a:spLocks noGrp="1" noChangeArrowheads="1"/>
          </p:cNvSpPr>
          <p:nvPr>
            <p:ph type="sldNum" sz="quarter" idx="5"/>
          </p:nvPr>
        </p:nvSpPr>
        <p:spPr>
          <a:noFill/>
        </p:spPr>
        <p:txBody>
          <a:bodyPr/>
          <a:lstStyle/>
          <a:p>
            <a:fld id="{0A855435-8475-4A8D-B2F7-82B535BD2B36}" type="slidenum">
              <a:rPr lang="pt-PT" smtClean="0"/>
              <a:pPr/>
              <a:t>9</a:t>
            </a:fld>
            <a:endParaRPr lang="pt-PT" smtClean="0"/>
          </a:p>
        </p:txBody>
      </p:sp>
      <p:sp>
        <p:nvSpPr>
          <p:cNvPr id="25603" name="Rectangle 2"/>
          <p:cNvSpPr>
            <a:spLocks noGrp="1" noRot="1" noChangeAspect="1" noChangeArrowheads="1" noTextEdit="1"/>
          </p:cNvSpPr>
          <p:nvPr>
            <p:ph type="sldImg"/>
          </p:nvPr>
        </p:nvSpPr>
        <p:spPr>
          <a:ln/>
        </p:spPr>
      </p:sp>
      <p:sp>
        <p:nvSpPr>
          <p:cNvPr id="25604" name="Rectangle 3"/>
          <p:cNvSpPr>
            <a:spLocks noGrp="1" noChangeArrowheads="1"/>
          </p:cNvSpPr>
          <p:nvPr>
            <p:ph type="body" idx="1"/>
          </p:nvPr>
        </p:nvSpPr>
        <p:spPr>
          <a:noFill/>
          <a:ln/>
        </p:spPr>
        <p:txBody>
          <a:bodyPr/>
          <a:lstStyle/>
          <a:p>
            <a:pPr eaLnBrk="1" hangingPunct="1"/>
            <a:endParaRPr lang="pt-PT"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o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685800" y="2130425"/>
            <a:ext cx="7772400" cy="1470025"/>
          </a:xfrm>
        </p:spPr>
        <p:txBody>
          <a:bodyPr/>
          <a:lstStyle/>
          <a:p>
            <a:r>
              <a:rPr lang="pt-PT" smtClean="0"/>
              <a:t>Clique para editar o estilo</a:t>
            </a:r>
            <a:endParaRPr lang="pt-PT"/>
          </a:p>
        </p:txBody>
      </p:sp>
      <p:sp>
        <p:nvSpPr>
          <p:cNvPr id="3" name="Subtítulo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pt-PT" smtClean="0"/>
              <a:t>Faça clique para editar o estilo</a:t>
            </a:r>
            <a:endParaRPr lang="pt-PT"/>
          </a:p>
        </p:txBody>
      </p:sp>
      <p:sp>
        <p:nvSpPr>
          <p:cNvPr id="4" name="Marcador de Posição da Data 3"/>
          <p:cNvSpPr>
            <a:spLocks noGrp="1"/>
          </p:cNvSpPr>
          <p:nvPr>
            <p:ph type="dt" sz="half" idx="10"/>
          </p:nvPr>
        </p:nvSpPr>
        <p:spPr/>
        <p:txBody>
          <a:bodyPr/>
          <a:lstStyle/>
          <a:p>
            <a:fld id="{E5F022C0-DDCE-4057-B3FA-C0D3139F581A}" type="datetimeFigureOut">
              <a:rPr lang="pt-PT" smtClean="0"/>
              <a:pPr/>
              <a:t>05-11-2014</a:t>
            </a:fld>
            <a:endParaRPr lang="pt-PT"/>
          </a:p>
        </p:txBody>
      </p:sp>
      <p:sp>
        <p:nvSpPr>
          <p:cNvPr id="5" name="Marcador de Posição do Rodapé 4"/>
          <p:cNvSpPr>
            <a:spLocks noGrp="1"/>
          </p:cNvSpPr>
          <p:nvPr>
            <p:ph type="ftr" sz="quarter" idx="11"/>
          </p:nvPr>
        </p:nvSpPr>
        <p:spPr/>
        <p:txBody>
          <a:bodyPr/>
          <a:lstStyle/>
          <a:p>
            <a:endParaRPr lang="pt-PT"/>
          </a:p>
        </p:txBody>
      </p:sp>
      <p:sp>
        <p:nvSpPr>
          <p:cNvPr id="6" name="Marcador de Posição do Número do Diapositivo 5"/>
          <p:cNvSpPr>
            <a:spLocks noGrp="1"/>
          </p:cNvSpPr>
          <p:nvPr>
            <p:ph type="sldNum" sz="quarter" idx="12"/>
          </p:nvPr>
        </p:nvSpPr>
        <p:spPr/>
        <p:txBody>
          <a:bodyPr/>
          <a:lstStyle/>
          <a:p>
            <a:fld id="{1FC2355A-80A2-4DB2-916D-E6B25F2255AF}" type="slidenum">
              <a:rPr lang="pt-PT" smtClean="0"/>
              <a:pPr/>
              <a:t>‹nº›</a:t>
            </a:fld>
            <a:endParaRPr lang="pt-PT"/>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PT" smtClean="0"/>
              <a:t>Clique para editar o estilo</a:t>
            </a:r>
            <a:endParaRPr lang="pt-PT"/>
          </a:p>
        </p:txBody>
      </p:sp>
      <p:sp>
        <p:nvSpPr>
          <p:cNvPr id="3" name="Marcador de Posição de Texto Vertical 2"/>
          <p:cNvSpPr>
            <a:spLocks noGrp="1"/>
          </p:cNvSpPr>
          <p:nvPr>
            <p:ph type="body" orient="vert" idx="1"/>
          </p:nvPr>
        </p:nvSpPr>
        <p:spPr/>
        <p:txBody>
          <a:bodyPr vert="eaVert"/>
          <a:lstStyle/>
          <a:p>
            <a:pPr lvl="0"/>
            <a:r>
              <a:rPr lang="pt-PT" smtClean="0"/>
              <a:t>Clique para editar os estilos</a:t>
            </a:r>
          </a:p>
          <a:p>
            <a:pPr lvl="1"/>
            <a:r>
              <a:rPr lang="pt-PT" smtClean="0"/>
              <a:t>Segundo nível</a:t>
            </a:r>
          </a:p>
          <a:p>
            <a:pPr lvl="2"/>
            <a:r>
              <a:rPr lang="pt-PT" smtClean="0"/>
              <a:t>Terceiro nível</a:t>
            </a:r>
          </a:p>
          <a:p>
            <a:pPr lvl="3"/>
            <a:r>
              <a:rPr lang="pt-PT" smtClean="0"/>
              <a:t>Quarto nível</a:t>
            </a:r>
          </a:p>
          <a:p>
            <a:pPr lvl="4"/>
            <a:r>
              <a:rPr lang="pt-PT" smtClean="0"/>
              <a:t>Quinto nível</a:t>
            </a:r>
            <a:endParaRPr lang="pt-PT"/>
          </a:p>
        </p:txBody>
      </p:sp>
      <p:sp>
        <p:nvSpPr>
          <p:cNvPr id="4" name="Marcador de Posição da Data 3"/>
          <p:cNvSpPr>
            <a:spLocks noGrp="1"/>
          </p:cNvSpPr>
          <p:nvPr>
            <p:ph type="dt" sz="half" idx="10"/>
          </p:nvPr>
        </p:nvSpPr>
        <p:spPr/>
        <p:txBody>
          <a:bodyPr/>
          <a:lstStyle/>
          <a:p>
            <a:fld id="{E5F022C0-DDCE-4057-B3FA-C0D3139F581A}" type="datetimeFigureOut">
              <a:rPr lang="pt-PT" smtClean="0"/>
              <a:pPr/>
              <a:t>05-11-2014</a:t>
            </a:fld>
            <a:endParaRPr lang="pt-PT"/>
          </a:p>
        </p:txBody>
      </p:sp>
      <p:sp>
        <p:nvSpPr>
          <p:cNvPr id="5" name="Marcador de Posição do Rodapé 4"/>
          <p:cNvSpPr>
            <a:spLocks noGrp="1"/>
          </p:cNvSpPr>
          <p:nvPr>
            <p:ph type="ftr" sz="quarter" idx="11"/>
          </p:nvPr>
        </p:nvSpPr>
        <p:spPr/>
        <p:txBody>
          <a:bodyPr/>
          <a:lstStyle/>
          <a:p>
            <a:endParaRPr lang="pt-PT"/>
          </a:p>
        </p:txBody>
      </p:sp>
      <p:sp>
        <p:nvSpPr>
          <p:cNvPr id="6" name="Marcador de Posição do Número do Diapositivo 5"/>
          <p:cNvSpPr>
            <a:spLocks noGrp="1"/>
          </p:cNvSpPr>
          <p:nvPr>
            <p:ph type="sldNum" sz="quarter" idx="12"/>
          </p:nvPr>
        </p:nvSpPr>
        <p:spPr/>
        <p:txBody>
          <a:bodyPr/>
          <a:lstStyle/>
          <a:p>
            <a:fld id="{1FC2355A-80A2-4DB2-916D-E6B25F2255AF}" type="slidenum">
              <a:rPr lang="pt-PT" smtClean="0"/>
              <a:pPr/>
              <a:t>‹nº›</a:t>
            </a:fld>
            <a:endParaRPr lang="pt-PT"/>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e texto">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6629400" y="274638"/>
            <a:ext cx="2057400" cy="5851525"/>
          </a:xfrm>
        </p:spPr>
        <p:txBody>
          <a:bodyPr vert="eaVert"/>
          <a:lstStyle/>
          <a:p>
            <a:r>
              <a:rPr lang="pt-PT" smtClean="0"/>
              <a:t>Clique para editar o estilo</a:t>
            </a:r>
            <a:endParaRPr lang="pt-PT"/>
          </a:p>
        </p:txBody>
      </p:sp>
      <p:sp>
        <p:nvSpPr>
          <p:cNvPr id="3" name="Marcador de Posição de Texto Vertical 2"/>
          <p:cNvSpPr>
            <a:spLocks noGrp="1"/>
          </p:cNvSpPr>
          <p:nvPr>
            <p:ph type="body" orient="vert" idx="1"/>
          </p:nvPr>
        </p:nvSpPr>
        <p:spPr>
          <a:xfrm>
            <a:off x="457200" y="274638"/>
            <a:ext cx="6019800" cy="5851525"/>
          </a:xfrm>
        </p:spPr>
        <p:txBody>
          <a:bodyPr vert="eaVert"/>
          <a:lstStyle/>
          <a:p>
            <a:pPr lvl="0"/>
            <a:r>
              <a:rPr lang="pt-PT" smtClean="0"/>
              <a:t>Clique para editar os estilos</a:t>
            </a:r>
          </a:p>
          <a:p>
            <a:pPr lvl="1"/>
            <a:r>
              <a:rPr lang="pt-PT" smtClean="0"/>
              <a:t>Segundo nível</a:t>
            </a:r>
          </a:p>
          <a:p>
            <a:pPr lvl="2"/>
            <a:r>
              <a:rPr lang="pt-PT" smtClean="0"/>
              <a:t>Terceiro nível</a:t>
            </a:r>
          </a:p>
          <a:p>
            <a:pPr lvl="3"/>
            <a:r>
              <a:rPr lang="pt-PT" smtClean="0"/>
              <a:t>Quarto nível</a:t>
            </a:r>
          </a:p>
          <a:p>
            <a:pPr lvl="4"/>
            <a:r>
              <a:rPr lang="pt-PT" smtClean="0"/>
              <a:t>Quinto nível</a:t>
            </a:r>
            <a:endParaRPr lang="pt-PT"/>
          </a:p>
        </p:txBody>
      </p:sp>
      <p:sp>
        <p:nvSpPr>
          <p:cNvPr id="4" name="Marcador de Posição da Data 3"/>
          <p:cNvSpPr>
            <a:spLocks noGrp="1"/>
          </p:cNvSpPr>
          <p:nvPr>
            <p:ph type="dt" sz="half" idx="10"/>
          </p:nvPr>
        </p:nvSpPr>
        <p:spPr/>
        <p:txBody>
          <a:bodyPr/>
          <a:lstStyle/>
          <a:p>
            <a:fld id="{E5F022C0-DDCE-4057-B3FA-C0D3139F581A}" type="datetimeFigureOut">
              <a:rPr lang="pt-PT" smtClean="0"/>
              <a:pPr/>
              <a:t>05-11-2014</a:t>
            </a:fld>
            <a:endParaRPr lang="pt-PT"/>
          </a:p>
        </p:txBody>
      </p:sp>
      <p:sp>
        <p:nvSpPr>
          <p:cNvPr id="5" name="Marcador de Posição do Rodapé 4"/>
          <p:cNvSpPr>
            <a:spLocks noGrp="1"/>
          </p:cNvSpPr>
          <p:nvPr>
            <p:ph type="ftr" sz="quarter" idx="11"/>
          </p:nvPr>
        </p:nvSpPr>
        <p:spPr/>
        <p:txBody>
          <a:bodyPr/>
          <a:lstStyle/>
          <a:p>
            <a:endParaRPr lang="pt-PT"/>
          </a:p>
        </p:txBody>
      </p:sp>
      <p:sp>
        <p:nvSpPr>
          <p:cNvPr id="6" name="Marcador de Posição do Número do Diapositivo 5"/>
          <p:cNvSpPr>
            <a:spLocks noGrp="1"/>
          </p:cNvSpPr>
          <p:nvPr>
            <p:ph type="sldNum" sz="quarter" idx="12"/>
          </p:nvPr>
        </p:nvSpPr>
        <p:spPr/>
        <p:txBody>
          <a:bodyPr/>
          <a:lstStyle/>
          <a:p>
            <a:fld id="{1FC2355A-80A2-4DB2-916D-E6B25F2255AF}" type="slidenum">
              <a:rPr lang="pt-PT" smtClean="0"/>
              <a:pPr/>
              <a:t>‹nº›</a:t>
            </a:fld>
            <a:endParaRPr lang="pt-PT"/>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chart">
  <p:cSld name="Título e gráfico">
    <p:spTree>
      <p:nvGrpSpPr>
        <p:cNvPr id="1" name=""/>
        <p:cNvGrpSpPr/>
        <p:nvPr/>
      </p:nvGrpSpPr>
      <p:grpSpPr>
        <a:xfrm>
          <a:off x="0" y="0"/>
          <a:ext cx="0" cy="0"/>
          <a:chOff x="0" y="0"/>
          <a:chExt cx="0" cy="0"/>
        </a:xfrm>
      </p:grpSpPr>
      <p:sp>
        <p:nvSpPr>
          <p:cNvPr id="2" name="Título 1"/>
          <p:cNvSpPr>
            <a:spLocks noGrp="1"/>
          </p:cNvSpPr>
          <p:nvPr>
            <p:ph type="title"/>
          </p:nvPr>
        </p:nvSpPr>
        <p:spPr>
          <a:xfrm>
            <a:off x="163513" y="14288"/>
            <a:ext cx="8689975" cy="728662"/>
          </a:xfrm>
        </p:spPr>
        <p:txBody>
          <a:bodyPr/>
          <a:lstStyle/>
          <a:p>
            <a:r>
              <a:rPr lang="pt-PT" smtClean="0"/>
              <a:t>Clique para editar o estilo</a:t>
            </a:r>
            <a:endParaRPr lang="pt-PT"/>
          </a:p>
        </p:txBody>
      </p:sp>
      <p:sp>
        <p:nvSpPr>
          <p:cNvPr id="3" name="Marcador de Posição do Gráfico 2"/>
          <p:cNvSpPr>
            <a:spLocks noGrp="1"/>
          </p:cNvSpPr>
          <p:nvPr>
            <p:ph type="chart" idx="1"/>
          </p:nvPr>
        </p:nvSpPr>
        <p:spPr>
          <a:xfrm>
            <a:off x="623888" y="1600200"/>
            <a:ext cx="8012112" cy="4525963"/>
          </a:xfrm>
        </p:spPr>
        <p:txBody>
          <a:bodyPr/>
          <a:lstStyle/>
          <a:p>
            <a:pPr lvl="0"/>
            <a:r>
              <a:rPr lang="pt-PT" noProof="0" smtClean="0"/>
              <a:t>Clique no ícone para adicionar um gráfico</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dgm">
  <p:cSld name="Título e diagrama ou organograma">
    <p:spTree>
      <p:nvGrpSpPr>
        <p:cNvPr id="1" name=""/>
        <p:cNvGrpSpPr/>
        <p:nvPr/>
      </p:nvGrpSpPr>
      <p:grpSpPr>
        <a:xfrm>
          <a:off x="0" y="0"/>
          <a:ext cx="0" cy="0"/>
          <a:chOff x="0" y="0"/>
          <a:chExt cx="0" cy="0"/>
        </a:xfrm>
      </p:grpSpPr>
      <p:sp>
        <p:nvSpPr>
          <p:cNvPr id="2" name="Título 1"/>
          <p:cNvSpPr>
            <a:spLocks noGrp="1"/>
          </p:cNvSpPr>
          <p:nvPr>
            <p:ph type="title"/>
          </p:nvPr>
        </p:nvSpPr>
        <p:spPr>
          <a:xfrm>
            <a:off x="163513" y="14288"/>
            <a:ext cx="8689975" cy="728662"/>
          </a:xfrm>
        </p:spPr>
        <p:txBody>
          <a:bodyPr/>
          <a:lstStyle/>
          <a:p>
            <a:r>
              <a:rPr lang="pt-PT" smtClean="0"/>
              <a:t>Clique para editar o estilo</a:t>
            </a:r>
            <a:endParaRPr lang="pt-PT"/>
          </a:p>
        </p:txBody>
      </p:sp>
      <p:sp>
        <p:nvSpPr>
          <p:cNvPr id="3" name="Marcador de Posição do SmartArt 2"/>
          <p:cNvSpPr>
            <a:spLocks noGrp="1"/>
          </p:cNvSpPr>
          <p:nvPr>
            <p:ph type="dgm" idx="1"/>
          </p:nvPr>
        </p:nvSpPr>
        <p:spPr>
          <a:xfrm>
            <a:off x="623888" y="1600200"/>
            <a:ext cx="8012112" cy="4525963"/>
          </a:xfrm>
        </p:spPr>
        <p:txBody>
          <a:bodyPr/>
          <a:lstStyle/>
          <a:p>
            <a:pPr lvl="0"/>
            <a:r>
              <a:rPr lang="pt-PT" noProof="0" smtClean="0"/>
              <a:t>Clique no ícone para adicionar um gráfico SmartArt</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object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PT" smtClean="0"/>
              <a:t>Clique para editar o estilo</a:t>
            </a:r>
            <a:endParaRPr lang="pt-PT"/>
          </a:p>
        </p:txBody>
      </p:sp>
      <p:sp>
        <p:nvSpPr>
          <p:cNvPr id="3" name="Marcador de Posição de Conteúdo 2"/>
          <p:cNvSpPr>
            <a:spLocks noGrp="1"/>
          </p:cNvSpPr>
          <p:nvPr>
            <p:ph idx="1"/>
          </p:nvPr>
        </p:nvSpPr>
        <p:spPr/>
        <p:txBody>
          <a:bodyPr/>
          <a:lstStyle/>
          <a:p>
            <a:pPr lvl="0"/>
            <a:r>
              <a:rPr lang="pt-PT" smtClean="0"/>
              <a:t>Clique para editar os estilos</a:t>
            </a:r>
          </a:p>
          <a:p>
            <a:pPr lvl="1"/>
            <a:r>
              <a:rPr lang="pt-PT" smtClean="0"/>
              <a:t>Segundo nível</a:t>
            </a:r>
          </a:p>
          <a:p>
            <a:pPr lvl="2"/>
            <a:r>
              <a:rPr lang="pt-PT" smtClean="0"/>
              <a:t>Terceiro nível</a:t>
            </a:r>
          </a:p>
          <a:p>
            <a:pPr lvl="3"/>
            <a:r>
              <a:rPr lang="pt-PT" smtClean="0"/>
              <a:t>Quarto nível</a:t>
            </a:r>
          </a:p>
          <a:p>
            <a:pPr lvl="4"/>
            <a:r>
              <a:rPr lang="pt-PT" smtClean="0"/>
              <a:t>Quinto nível</a:t>
            </a:r>
            <a:endParaRPr lang="pt-PT"/>
          </a:p>
        </p:txBody>
      </p:sp>
      <p:sp>
        <p:nvSpPr>
          <p:cNvPr id="4" name="Marcador de Posição da Data 3"/>
          <p:cNvSpPr>
            <a:spLocks noGrp="1"/>
          </p:cNvSpPr>
          <p:nvPr>
            <p:ph type="dt" sz="half" idx="10"/>
          </p:nvPr>
        </p:nvSpPr>
        <p:spPr/>
        <p:txBody>
          <a:bodyPr/>
          <a:lstStyle/>
          <a:p>
            <a:fld id="{E5F022C0-DDCE-4057-B3FA-C0D3139F581A}" type="datetimeFigureOut">
              <a:rPr lang="pt-PT" smtClean="0"/>
              <a:pPr/>
              <a:t>05-11-2014</a:t>
            </a:fld>
            <a:endParaRPr lang="pt-PT"/>
          </a:p>
        </p:txBody>
      </p:sp>
      <p:sp>
        <p:nvSpPr>
          <p:cNvPr id="5" name="Marcador de Posição do Rodapé 4"/>
          <p:cNvSpPr>
            <a:spLocks noGrp="1"/>
          </p:cNvSpPr>
          <p:nvPr>
            <p:ph type="ftr" sz="quarter" idx="11"/>
          </p:nvPr>
        </p:nvSpPr>
        <p:spPr/>
        <p:txBody>
          <a:bodyPr/>
          <a:lstStyle/>
          <a:p>
            <a:endParaRPr lang="pt-PT"/>
          </a:p>
        </p:txBody>
      </p:sp>
      <p:sp>
        <p:nvSpPr>
          <p:cNvPr id="6" name="Marcador de Posição do Número do Diapositivo 5"/>
          <p:cNvSpPr>
            <a:spLocks noGrp="1"/>
          </p:cNvSpPr>
          <p:nvPr>
            <p:ph type="sldNum" sz="quarter" idx="12"/>
          </p:nvPr>
        </p:nvSpPr>
        <p:spPr/>
        <p:txBody>
          <a:bodyPr/>
          <a:lstStyle/>
          <a:p>
            <a:fld id="{1FC2355A-80A2-4DB2-916D-E6B25F2255AF}" type="slidenum">
              <a:rPr lang="pt-PT" smtClean="0"/>
              <a:pPr/>
              <a:t>‹nº›</a:t>
            </a:fld>
            <a:endParaRPr lang="pt-PT"/>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Cabeçalho da Secção">
    <p:spTree>
      <p:nvGrpSpPr>
        <p:cNvPr id="1" name=""/>
        <p:cNvGrpSpPr/>
        <p:nvPr/>
      </p:nvGrpSpPr>
      <p:grpSpPr>
        <a:xfrm>
          <a:off x="0" y="0"/>
          <a:ext cx="0" cy="0"/>
          <a:chOff x="0" y="0"/>
          <a:chExt cx="0" cy="0"/>
        </a:xfrm>
      </p:grpSpPr>
      <p:sp>
        <p:nvSpPr>
          <p:cNvPr id="2" name="Título 1"/>
          <p:cNvSpPr>
            <a:spLocks noGrp="1"/>
          </p:cNvSpPr>
          <p:nvPr>
            <p:ph type="title"/>
          </p:nvPr>
        </p:nvSpPr>
        <p:spPr>
          <a:xfrm>
            <a:off x="722313" y="4406900"/>
            <a:ext cx="7772400" cy="1362075"/>
          </a:xfrm>
        </p:spPr>
        <p:txBody>
          <a:bodyPr anchor="t"/>
          <a:lstStyle>
            <a:lvl1pPr algn="l">
              <a:defRPr sz="4000" b="1" cap="all"/>
            </a:lvl1pPr>
          </a:lstStyle>
          <a:p>
            <a:r>
              <a:rPr lang="pt-PT" smtClean="0"/>
              <a:t>Clique para editar o estilo</a:t>
            </a:r>
            <a:endParaRPr lang="pt-PT"/>
          </a:p>
        </p:txBody>
      </p:sp>
      <p:sp>
        <p:nvSpPr>
          <p:cNvPr id="3" name="Marcador de Posição do Texto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t-PT" smtClean="0"/>
              <a:t>Clique para editar os estilos</a:t>
            </a:r>
          </a:p>
        </p:txBody>
      </p:sp>
      <p:sp>
        <p:nvSpPr>
          <p:cNvPr id="4" name="Marcador de Posição da Data 3"/>
          <p:cNvSpPr>
            <a:spLocks noGrp="1"/>
          </p:cNvSpPr>
          <p:nvPr>
            <p:ph type="dt" sz="half" idx="10"/>
          </p:nvPr>
        </p:nvSpPr>
        <p:spPr/>
        <p:txBody>
          <a:bodyPr/>
          <a:lstStyle/>
          <a:p>
            <a:fld id="{E5F022C0-DDCE-4057-B3FA-C0D3139F581A}" type="datetimeFigureOut">
              <a:rPr lang="pt-PT" smtClean="0"/>
              <a:pPr/>
              <a:t>05-11-2014</a:t>
            </a:fld>
            <a:endParaRPr lang="pt-PT"/>
          </a:p>
        </p:txBody>
      </p:sp>
      <p:sp>
        <p:nvSpPr>
          <p:cNvPr id="5" name="Marcador de Posição do Rodapé 4"/>
          <p:cNvSpPr>
            <a:spLocks noGrp="1"/>
          </p:cNvSpPr>
          <p:nvPr>
            <p:ph type="ftr" sz="quarter" idx="11"/>
          </p:nvPr>
        </p:nvSpPr>
        <p:spPr/>
        <p:txBody>
          <a:bodyPr/>
          <a:lstStyle/>
          <a:p>
            <a:endParaRPr lang="pt-PT"/>
          </a:p>
        </p:txBody>
      </p:sp>
      <p:sp>
        <p:nvSpPr>
          <p:cNvPr id="6" name="Marcador de Posição do Número do Diapositivo 5"/>
          <p:cNvSpPr>
            <a:spLocks noGrp="1"/>
          </p:cNvSpPr>
          <p:nvPr>
            <p:ph type="sldNum" sz="quarter" idx="12"/>
          </p:nvPr>
        </p:nvSpPr>
        <p:spPr/>
        <p:txBody>
          <a:bodyPr/>
          <a:lstStyle/>
          <a:p>
            <a:fld id="{1FC2355A-80A2-4DB2-916D-E6B25F2255AF}" type="slidenum">
              <a:rPr lang="pt-PT" smtClean="0"/>
              <a:pPr/>
              <a:t>‹nº›</a:t>
            </a:fld>
            <a:endParaRPr lang="pt-PT"/>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Conteúdo Dup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PT" smtClean="0"/>
              <a:t>Clique para editar o estilo</a:t>
            </a:r>
            <a:endParaRPr lang="pt-PT"/>
          </a:p>
        </p:txBody>
      </p:sp>
      <p:sp>
        <p:nvSpPr>
          <p:cNvPr id="3" name="Marcador de Posição de Conteúdo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t-PT" smtClean="0"/>
              <a:t>Clique para editar os estilos</a:t>
            </a:r>
          </a:p>
          <a:p>
            <a:pPr lvl="1"/>
            <a:r>
              <a:rPr lang="pt-PT" smtClean="0"/>
              <a:t>Segundo nível</a:t>
            </a:r>
          </a:p>
          <a:p>
            <a:pPr lvl="2"/>
            <a:r>
              <a:rPr lang="pt-PT" smtClean="0"/>
              <a:t>Terceiro nível</a:t>
            </a:r>
          </a:p>
          <a:p>
            <a:pPr lvl="3"/>
            <a:r>
              <a:rPr lang="pt-PT" smtClean="0"/>
              <a:t>Quarto nível</a:t>
            </a:r>
          </a:p>
          <a:p>
            <a:pPr lvl="4"/>
            <a:r>
              <a:rPr lang="pt-PT" smtClean="0"/>
              <a:t>Quinto nível</a:t>
            </a:r>
            <a:endParaRPr lang="pt-PT"/>
          </a:p>
        </p:txBody>
      </p:sp>
      <p:sp>
        <p:nvSpPr>
          <p:cNvPr id="4" name="Marcador de Posição de Conteúdo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t-PT" smtClean="0"/>
              <a:t>Clique para editar os estilos</a:t>
            </a:r>
          </a:p>
          <a:p>
            <a:pPr lvl="1"/>
            <a:r>
              <a:rPr lang="pt-PT" smtClean="0"/>
              <a:t>Segundo nível</a:t>
            </a:r>
          </a:p>
          <a:p>
            <a:pPr lvl="2"/>
            <a:r>
              <a:rPr lang="pt-PT" smtClean="0"/>
              <a:t>Terceiro nível</a:t>
            </a:r>
          </a:p>
          <a:p>
            <a:pPr lvl="3"/>
            <a:r>
              <a:rPr lang="pt-PT" smtClean="0"/>
              <a:t>Quarto nível</a:t>
            </a:r>
          </a:p>
          <a:p>
            <a:pPr lvl="4"/>
            <a:r>
              <a:rPr lang="pt-PT" smtClean="0"/>
              <a:t>Quinto nível</a:t>
            </a:r>
            <a:endParaRPr lang="pt-PT"/>
          </a:p>
        </p:txBody>
      </p:sp>
      <p:sp>
        <p:nvSpPr>
          <p:cNvPr id="5" name="Marcador de Posição da Data 4"/>
          <p:cNvSpPr>
            <a:spLocks noGrp="1"/>
          </p:cNvSpPr>
          <p:nvPr>
            <p:ph type="dt" sz="half" idx="10"/>
          </p:nvPr>
        </p:nvSpPr>
        <p:spPr/>
        <p:txBody>
          <a:bodyPr/>
          <a:lstStyle/>
          <a:p>
            <a:fld id="{E5F022C0-DDCE-4057-B3FA-C0D3139F581A}" type="datetimeFigureOut">
              <a:rPr lang="pt-PT" smtClean="0"/>
              <a:pPr/>
              <a:t>05-11-2014</a:t>
            </a:fld>
            <a:endParaRPr lang="pt-PT"/>
          </a:p>
        </p:txBody>
      </p:sp>
      <p:sp>
        <p:nvSpPr>
          <p:cNvPr id="6" name="Marcador de Posição do Rodapé 5"/>
          <p:cNvSpPr>
            <a:spLocks noGrp="1"/>
          </p:cNvSpPr>
          <p:nvPr>
            <p:ph type="ftr" sz="quarter" idx="11"/>
          </p:nvPr>
        </p:nvSpPr>
        <p:spPr/>
        <p:txBody>
          <a:bodyPr/>
          <a:lstStyle/>
          <a:p>
            <a:endParaRPr lang="pt-PT"/>
          </a:p>
        </p:txBody>
      </p:sp>
      <p:sp>
        <p:nvSpPr>
          <p:cNvPr id="7" name="Marcador de Posição do Número do Diapositivo 6"/>
          <p:cNvSpPr>
            <a:spLocks noGrp="1"/>
          </p:cNvSpPr>
          <p:nvPr>
            <p:ph type="sldNum" sz="quarter" idx="12"/>
          </p:nvPr>
        </p:nvSpPr>
        <p:spPr/>
        <p:txBody>
          <a:bodyPr/>
          <a:lstStyle/>
          <a:p>
            <a:fld id="{1FC2355A-80A2-4DB2-916D-E6B25F2255AF}" type="slidenum">
              <a:rPr lang="pt-PT" smtClean="0"/>
              <a:pPr/>
              <a:t>‹nº›</a:t>
            </a:fld>
            <a:endParaRPr lang="pt-PT"/>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lvl1pPr>
              <a:defRPr/>
            </a:lvl1pPr>
          </a:lstStyle>
          <a:p>
            <a:r>
              <a:rPr lang="pt-PT" smtClean="0"/>
              <a:t>Clique para editar o estilo</a:t>
            </a:r>
            <a:endParaRPr lang="pt-PT"/>
          </a:p>
        </p:txBody>
      </p:sp>
      <p:sp>
        <p:nvSpPr>
          <p:cNvPr id="3" name="Marcador de Posição do Tex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PT" smtClean="0"/>
              <a:t>Clique para editar os estilos</a:t>
            </a:r>
          </a:p>
        </p:txBody>
      </p:sp>
      <p:sp>
        <p:nvSpPr>
          <p:cNvPr id="4" name="Marcador de Posição de Conteúd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t-PT" smtClean="0"/>
              <a:t>Clique para editar os estilos</a:t>
            </a:r>
          </a:p>
          <a:p>
            <a:pPr lvl="1"/>
            <a:r>
              <a:rPr lang="pt-PT" smtClean="0"/>
              <a:t>Segundo nível</a:t>
            </a:r>
          </a:p>
          <a:p>
            <a:pPr lvl="2"/>
            <a:r>
              <a:rPr lang="pt-PT" smtClean="0"/>
              <a:t>Terceiro nível</a:t>
            </a:r>
          </a:p>
          <a:p>
            <a:pPr lvl="3"/>
            <a:r>
              <a:rPr lang="pt-PT" smtClean="0"/>
              <a:t>Quarto nível</a:t>
            </a:r>
          </a:p>
          <a:p>
            <a:pPr lvl="4"/>
            <a:r>
              <a:rPr lang="pt-PT" smtClean="0"/>
              <a:t>Quinto nível</a:t>
            </a:r>
            <a:endParaRPr lang="pt-PT"/>
          </a:p>
        </p:txBody>
      </p:sp>
      <p:sp>
        <p:nvSpPr>
          <p:cNvPr id="5" name="Marcador de Posição do Texto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PT" smtClean="0"/>
              <a:t>Clique para editar os estilos</a:t>
            </a:r>
          </a:p>
        </p:txBody>
      </p:sp>
      <p:sp>
        <p:nvSpPr>
          <p:cNvPr id="6" name="Marcador de Posição de Conteúd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t-PT" smtClean="0"/>
              <a:t>Clique para editar os estilos</a:t>
            </a:r>
          </a:p>
          <a:p>
            <a:pPr lvl="1"/>
            <a:r>
              <a:rPr lang="pt-PT" smtClean="0"/>
              <a:t>Segundo nível</a:t>
            </a:r>
          </a:p>
          <a:p>
            <a:pPr lvl="2"/>
            <a:r>
              <a:rPr lang="pt-PT" smtClean="0"/>
              <a:t>Terceiro nível</a:t>
            </a:r>
          </a:p>
          <a:p>
            <a:pPr lvl="3"/>
            <a:r>
              <a:rPr lang="pt-PT" smtClean="0"/>
              <a:t>Quarto nível</a:t>
            </a:r>
          </a:p>
          <a:p>
            <a:pPr lvl="4"/>
            <a:r>
              <a:rPr lang="pt-PT" smtClean="0"/>
              <a:t>Quinto nível</a:t>
            </a:r>
            <a:endParaRPr lang="pt-PT"/>
          </a:p>
        </p:txBody>
      </p:sp>
      <p:sp>
        <p:nvSpPr>
          <p:cNvPr id="7" name="Marcador de Posição da Data 6"/>
          <p:cNvSpPr>
            <a:spLocks noGrp="1"/>
          </p:cNvSpPr>
          <p:nvPr>
            <p:ph type="dt" sz="half" idx="10"/>
          </p:nvPr>
        </p:nvSpPr>
        <p:spPr/>
        <p:txBody>
          <a:bodyPr/>
          <a:lstStyle/>
          <a:p>
            <a:fld id="{E5F022C0-DDCE-4057-B3FA-C0D3139F581A}" type="datetimeFigureOut">
              <a:rPr lang="pt-PT" smtClean="0"/>
              <a:pPr/>
              <a:t>05-11-2014</a:t>
            </a:fld>
            <a:endParaRPr lang="pt-PT"/>
          </a:p>
        </p:txBody>
      </p:sp>
      <p:sp>
        <p:nvSpPr>
          <p:cNvPr id="8" name="Marcador de Posição do Rodapé 7"/>
          <p:cNvSpPr>
            <a:spLocks noGrp="1"/>
          </p:cNvSpPr>
          <p:nvPr>
            <p:ph type="ftr" sz="quarter" idx="11"/>
          </p:nvPr>
        </p:nvSpPr>
        <p:spPr/>
        <p:txBody>
          <a:bodyPr/>
          <a:lstStyle/>
          <a:p>
            <a:endParaRPr lang="pt-PT"/>
          </a:p>
        </p:txBody>
      </p:sp>
      <p:sp>
        <p:nvSpPr>
          <p:cNvPr id="9" name="Marcador de Posição do Número do Diapositivo 8"/>
          <p:cNvSpPr>
            <a:spLocks noGrp="1"/>
          </p:cNvSpPr>
          <p:nvPr>
            <p:ph type="sldNum" sz="quarter" idx="12"/>
          </p:nvPr>
        </p:nvSpPr>
        <p:spPr/>
        <p:txBody>
          <a:bodyPr/>
          <a:lstStyle/>
          <a:p>
            <a:fld id="{1FC2355A-80A2-4DB2-916D-E6B25F2255AF}" type="slidenum">
              <a:rPr lang="pt-PT" smtClean="0"/>
              <a:pPr/>
              <a:t>‹nº›</a:t>
            </a:fld>
            <a:endParaRPr lang="pt-PT"/>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PT" smtClean="0"/>
              <a:t>Clique para editar o estilo</a:t>
            </a:r>
            <a:endParaRPr lang="pt-PT"/>
          </a:p>
        </p:txBody>
      </p:sp>
      <p:sp>
        <p:nvSpPr>
          <p:cNvPr id="3" name="Marcador de Posição da Data 2"/>
          <p:cNvSpPr>
            <a:spLocks noGrp="1"/>
          </p:cNvSpPr>
          <p:nvPr>
            <p:ph type="dt" sz="half" idx="10"/>
          </p:nvPr>
        </p:nvSpPr>
        <p:spPr/>
        <p:txBody>
          <a:bodyPr/>
          <a:lstStyle/>
          <a:p>
            <a:fld id="{E5F022C0-DDCE-4057-B3FA-C0D3139F581A}" type="datetimeFigureOut">
              <a:rPr lang="pt-PT" smtClean="0"/>
              <a:pPr/>
              <a:t>05-11-2014</a:t>
            </a:fld>
            <a:endParaRPr lang="pt-PT"/>
          </a:p>
        </p:txBody>
      </p:sp>
      <p:sp>
        <p:nvSpPr>
          <p:cNvPr id="4" name="Marcador de Posição do Rodapé 3"/>
          <p:cNvSpPr>
            <a:spLocks noGrp="1"/>
          </p:cNvSpPr>
          <p:nvPr>
            <p:ph type="ftr" sz="quarter" idx="11"/>
          </p:nvPr>
        </p:nvSpPr>
        <p:spPr/>
        <p:txBody>
          <a:bodyPr/>
          <a:lstStyle/>
          <a:p>
            <a:endParaRPr lang="pt-PT"/>
          </a:p>
        </p:txBody>
      </p:sp>
      <p:sp>
        <p:nvSpPr>
          <p:cNvPr id="5" name="Marcador de Posição do Número do Diapositivo 4"/>
          <p:cNvSpPr>
            <a:spLocks noGrp="1"/>
          </p:cNvSpPr>
          <p:nvPr>
            <p:ph type="sldNum" sz="quarter" idx="12"/>
          </p:nvPr>
        </p:nvSpPr>
        <p:spPr/>
        <p:txBody>
          <a:bodyPr/>
          <a:lstStyle/>
          <a:p>
            <a:fld id="{1FC2355A-80A2-4DB2-916D-E6B25F2255AF}" type="slidenum">
              <a:rPr lang="pt-PT" smtClean="0"/>
              <a:pPr/>
              <a:t>‹nº›</a:t>
            </a:fld>
            <a:endParaRPr lang="pt-PT"/>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Marcador de Posição da Data 1"/>
          <p:cNvSpPr>
            <a:spLocks noGrp="1"/>
          </p:cNvSpPr>
          <p:nvPr>
            <p:ph type="dt" sz="half" idx="10"/>
          </p:nvPr>
        </p:nvSpPr>
        <p:spPr/>
        <p:txBody>
          <a:bodyPr/>
          <a:lstStyle/>
          <a:p>
            <a:fld id="{E5F022C0-DDCE-4057-B3FA-C0D3139F581A}" type="datetimeFigureOut">
              <a:rPr lang="pt-PT" smtClean="0"/>
              <a:pPr/>
              <a:t>05-11-2014</a:t>
            </a:fld>
            <a:endParaRPr lang="pt-PT"/>
          </a:p>
        </p:txBody>
      </p:sp>
      <p:sp>
        <p:nvSpPr>
          <p:cNvPr id="3" name="Marcador de Posição do Rodapé 2"/>
          <p:cNvSpPr>
            <a:spLocks noGrp="1"/>
          </p:cNvSpPr>
          <p:nvPr>
            <p:ph type="ftr" sz="quarter" idx="11"/>
          </p:nvPr>
        </p:nvSpPr>
        <p:spPr/>
        <p:txBody>
          <a:bodyPr/>
          <a:lstStyle/>
          <a:p>
            <a:endParaRPr lang="pt-PT"/>
          </a:p>
        </p:txBody>
      </p:sp>
      <p:sp>
        <p:nvSpPr>
          <p:cNvPr id="4" name="Marcador de Posição do Número do Diapositivo 3"/>
          <p:cNvSpPr>
            <a:spLocks noGrp="1"/>
          </p:cNvSpPr>
          <p:nvPr>
            <p:ph type="sldNum" sz="quarter" idx="12"/>
          </p:nvPr>
        </p:nvSpPr>
        <p:spPr/>
        <p:txBody>
          <a:bodyPr/>
          <a:lstStyle/>
          <a:p>
            <a:fld id="{1FC2355A-80A2-4DB2-916D-E6B25F2255AF}" type="slidenum">
              <a:rPr lang="pt-PT" smtClean="0"/>
              <a:pPr/>
              <a:t>‹nº›</a:t>
            </a:fld>
            <a:endParaRPr lang="pt-PT"/>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3050"/>
            <a:ext cx="3008313" cy="1162050"/>
          </a:xfrm>
        </p:spPr>
        <p:txBody>
          <a:bodyPr anchor="b"/>
          <a:lstStyle>
            <a:lvl1pPr algn="l">
              <a:defRPr sz="2000" b="1"/>
            </a:lvl1pPr>
          </a:lstStyle>
          <a:p>
            <a:r>
              <a:rPr lang="pt-PT" smtClean="0"/>
              <a:t>Clique para editar o estilo</a:t>
            </a:r>
            <a:endParaRPr lang="pt-PT"/>
          </a:p>
        </p:txBody>
      </p:sp>
      <p:sp>
        <p:nvSpPr>
          <p:cNvPr id="3" name="Marcador de Posição de Conteúdo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t-PT" smtClean="0"/>
              <a:t>Clique para editar os estilos</a:t>
            </a:r>
          </a:p>
          <a:p>
            <a:pPr lvl="1"/>
            <a:r>
              <a:rPr lang="pt-PT" smtClean="0"/>
              <a:t>Segundo nível</a:t>
            </a:r>
          </a:p>
          <a:p>
            <a:pPr lvl="2"/>
            <a:r>
              <a:rPr lang="pt-PT" smtClean="0"/>
              <a:t>Terceiro nível</a:t>
            </a:r>
          </a:p>
          <a:p>
            <a:pPr lvl="3"/>
            <a:r>
              <a:rPr lang="pt-PT" smtClean="0"/>
              <a:t>Quarto nível</a:t>
            </a:r>
          </a:p>
          <a:p>
            <a:pPr lvl="4"/>
            <a:r>
              <a:rPr lang="pt-PT" smtClean="0"/>
              <a:t>Quinto nível</a:t>
            </a:r>
            <a:endParaRPr lang="pt-PT"/>
          </a:p>
        </p:txBody>
      </p:sp>
      <p:sp>
        <p:nvSpPr>
          <p:cNvPr id="4" name="Marcador de Posição do Texto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PT" smtClean="0"/>
              <a:t>Clique para editar os estilos</a:t>
            </a:r>
          </a:p>
        </p:txBody>
      </p:sp>
      <p:sp>
        <p:nvSpPr>
          <p:cNvPr id="5" name="Marcador de Posição da Data 4"/>
          <p:cNvSpPr>
            <a:spLocks noGrp="1"/>
          </p:cNvSpPr>
          <p:nvPr>
            <p:ph type="dt" sz="half" idx="10"/>
          </p:nvPr>
        </p:nvSpPr>
        <p:spPr/>
        <p:txBody>
          <a:bodyPr/>
          <a:lstStyle/>
          <a:p>
            <a:fld id="{E5F022C0-DDCE-4057-B3FA-C0D3139F581A}" type="datetimeFigureOut">
              <a:rPr lang="pt-PT" smtClean="0"/>
              <a:pPr/>
              <a:t>05-11-2014</a:t>
            </a:fld>
            <a:endParaRPr lang="pt-PT"/>
          </a:p>
        </p:txBody>
      </p:sp>
      <p:sp>
        <p:nvSpPr>
          <p:cNvPr id="6" name="Marcador de Posição do Rodapé 5"/>
          <p:cNvSpPr>
            <a:spLocks noGrp="1"/>
          </p:cNvSpPr>
          <p:nvPr>
            <p:ph type="ftr" sz="quarter" idx="11"/>
          </p:nvPr>
        </p:nvSpPr>
        <p:spPr/>
        <p:txBody>
          <a:bodyPr/>
          <a:lstStyle/>
          <a:p>
            <a:endParaRPr lang="pt-PT"/>
          </a:p>
        </p:txBody>
      </p:sp>
      <p:sp>
        <p:nvSpPr>
          <p:cNvPr id="7" name="Marcador de Posição do Número do Diapositivo 6"/>
          <p:cNvSpPr>
            <a:spLocks noGrp="1"/>
          </p:cNvSpPr>
          <p:nvPr>
            <p:ph type="sldNum" sz="quarter" idx="12"/>
          </p:nvPr>
        </p:nvSpPr>
        <p:spPr/>
        <p:txBody>
          <a:bodyPr/>
          <a:lstStyle/>
          <a:p>
            <a:fld id="{1FC2355A-80A2-4DB2-916D-E6B25F2255AF}" type="slidenum">
              <a:rPr lang="pt-PT" smtClean="0"/>
              <a:pPr/>
              <a:t>‹nº›</a:t>
            </a:fld>
            <a:endParaRPr lang="pt-PT"/>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m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1792288" y="4800600"/>
            <a:ext cx="5486400" cy="566738"/>
          </a:xfrm>
        </p:spPr>
        <p:txBody>
          <a:bodyPr anchor="b"/>
          <a:lstStyle>
            <a:lvl1pPr algn="l">
              <a:defRPr sz="2000" b="1"/>
            </a:lvl1pPr>
          </a:lstStyle>
          <a:p>
            <a:r>
              <a:rPr lang="pt-PT" smtClean="0"/>
              <a:t>Clique para editar o estilo</a:t>
            </a:r>
            <a:endParaRPr lang="pt-PT"/>
          </a:p>
        </p:txBody>
      </p:sp>
      <p:sp>
        <p:nvSpPr>
          <p:cNvPr id="3" name="Marcador de Posição da Imagem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pt-PT" smtClean="0"/>
              <a:t>Clique no ícone para adicionar uma imagem</a:t>
            </a:r>
            <a:endParaRPr lang="pt-PT"/>
          </a:p>
        </p:txBody>
      </p:sp>
      <p:sp>
        <p:nvSpPr>
          <p:cNvPr id="4" name="Marcador de Posição do Tex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PT" smtClean="0"/>
              <a:t>Clique para editar os estilos</a:t>
            </a:r>
          </a:p>
        </p:txBody>
      </p:sp>
      <p:sp>
        <p:nvSpPr>
          <p:cNvPr id="5" name="Marcador de Posição da Data 4"/>
          <p:cNvSpPr>
            <a:spLocks noGrp="1"/>
          </p:cNvSpPr>
          <p:nvPr>
            <p:ph type="dt" sz="half" idx="10"/>
          </p:nvPr>
        </p:nvSpPr>
        <p:spPr/>
        <p:txBody>
          <a:bodyPr/>
          <a:lstStyle/>
          <a:p>
            <a:fld id="{E5F022C0-DDCE-4057-B3FA-C0D3139F581A}" type="datetimeFigureOut">
              <a:rPr lang="pt-PT" smtClean="0"/>
              <a:pPr/>
              <a:t>05-11-2014</a:t>
            </a:fld>
            <a:endParaRPr lang="pt-PT"/>
          </a:p>
        </p:txBody>
      </p:sp>
      <p:sp>
        <p:nvSpPr>
          <p:cNvPr id="6" name="Marcador de Posição do Rodapé 5"/>
          <p:cNvSpPr>
            <a:spLocks noGrp="1"/>
          </p:cNvSpPr>
          <p:nvPr>
            <p:ph type="ftr" sz="quarter" idx="11"/>
          </p:nvPr>
        </p:nvSpPr>
        <p:spPr/>
        <p:txBody>
          <a:bodyPr/>
          <a:lstStyle/>
          <a:p>
            <a:endParaRPr lang="pt-PT"/>
          </a:p>
        </p:txBody>
      </p:sp>
      <p:sp>
        <p:nvSpPr>
          <p:cNvPr id="7" name="Marcador de Posição do Número do Diapositivo 6"/>
          <p:cNvSpPr>
            <a:spLocks noGrp="1"/>
          </p:cNvSpPr>
          <p:nvPr>
            <p:ph type="sldNum" sz="quarter" idx="12"/>
          </p:nvPr>
        </p:nvSpPr>
        <p:spPr/>
        <p:txBody>
          <a:bodyPr/>
          <a:lstStyle/>
          <a:p>
            <a:fld id="{1FC2355A-80A2-4DB2-916D-E6B25F2255AF}" type="slidenum">
              <a:rPr lang="pt-PT" smtClean="0"/>
              <a:pPr/>
              <a:t>‹nº›</a:t>
            </a:fld>
            <a:endParaRPr lang="pt-PT"/>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Posição do Título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pt-PT" smtClean="0"/>
              <a:t>Clique para editar o estilo</a:t>
            </a:r>
            <a:endParaRPr lang="pt-PT"/>
          </a:p>
        </p:txBody>
      </p:sp>
      <p:sp>
        <p:nvSpPr>
          <p:cNvPr id="3" name="Marcador de Posição do Texto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pt-PT" smtClean="0"/>
              <a:t>Clique para editar os estilos</a:t>
            </a:r>
          </a:p>
          <a:p>
            <a:pPr lvl="1"/>
            <a:r>
              <a:rPr lang="pt-PT" smtClean="0"/>
              <a:t>Segundo nível</a:t>
            </a:r>
          </a:p>
          <a:p>
            <a:pPr lvl="2"/>
            <a:r>
              <a:rPr lang="pt-PT" smtClean="0"/>
              <a:t>Terceiro nível</a:t>
            </a:r>
          </a:p>
          <a:p>
            <a:pPr lvl="3"/>
            <a:r>
              <a:rPr lang="pt-PT" smtClean="0"/>
              <a:t>Quarto nível</a:t>
            </a:r>
          </a:p>
          <a:p>
            <a:pPr lvl="4"/>
            <a:r>
              <a:rPr lang="pt-PT" smtClean="0"/>
              <a:t>Quinto nível</a:t>
            </a:r>
            <a:endParaRPr lang="pt-PT"/>
          </a:p>
        </p:txBody>
      </p:sp>
      <p:sp>
        <p:nvSpPr>
          <p:cNvPr id="4" name="Marcador de Posição da Data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5F022C0-DDCE-4057-B3FA-C0D3139F581A}" type="datetimeFigureOut">
              <a:rPr lang="pt-PT" smtClean="0"/>
              <a:pPr/>
              <a:t>05-11-2014</a:t>
            </a:fld>
            <a:endParaRPr lang="pt-PT"/>
          </a:p>
        </p:txBody>
      </p:sp>
      <p:sp>
        <p:nvSpPr>
          <p:cNvPr id="5" name="Marcador de Posição do Rodapé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pt-PT"/>
          </a:p>
        </p:txBody>
      </p:sp>
      <p:sp>
        <p:nvSpPr>
          <p:cNvPr id="6" name="Marcador de Posição do Número do Diapositivo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FC2355A-80A2-4DB2-916D-E6B25F2255AF}" type="slidenum">
              <a:rPr lang="pt-PT" smtClean="0"/>
              <a:pPr/>
              <a:t>‹nº›</a:t>
            </a:fld>
            <a:endParaRPr lang="pt-PT"/>
          </a:p>
        </p:txBody>
      </p:sp>
    </p:spTree>
  </p:cSld>
  <p:clrMap bg1="lt1" tx1="dk1" bg2="lt2" tx2="dk2" accent1="accent1" accent2="accent2" accent3="accent3" accent4="accent4" accent5="accent5" accent6="accent6" hlink="hlink" folHlink="folHlink"/>
  <p:sldLayoutIdLst>
    <p:sldLayoutId id="2147483663" r:id="rId1"/>
    <p:sldLayoutId id="2147483664" r:id="rId2"/>
    <p:sldLayoutId id="2147483665" r:id="rId3"/>
    <p:sldLayoutId id="2147483666" r:id="rId4"/>
    <p:sldLayoutId id="2147483667" r:id="rId5"/>
    <p:sldLayoutId id="2147483668" r:id="rId6"/>
    <p:sldLayoutId id="2147483669" r:id="rId7"/>
    <p:sldLayoutId id="2147483670" r:id="rId8"/>
    <p:sldLayoutId id="2147483671" r:id="rId9"/>
    <p:sldLayoutId id="2147483672" r:id="rId10"/>
    <p:sldLayoutId id="2147483673" r:id="rId11"/>
    <p:sldLayoutId id="2147483674" r:id="rId12"/>
    <p:sldLayoutId id="2147483675" r:id="rId13"/>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pt-P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13.xml"/><Relationship Id="rId4" Type="http://schemas.openxmlformats.org/officeDocument/2006/relationships/image" Target="../media/image3.jpeg"/></Relationships>
</file>

<file path=ppt/slides/_rels/slide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image" Target="../media/image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Picture 5" descr="Logótipo_COMPETIR_SA"/>
          <p:cNvPicPr>
            <a:picLocks noChangeAspect="1" noChangeArrowheads="1"/>
          </p:cNvPicPr>
          <p:nvPr/>
        </p:nvPicPr>
        <p:blipFill>
          <a:blip r:embed="rId3" cstate="print"/>
          <a:srcRect/>
          <a:stretch>
            <a:fillRect/>
          </a:stretch>
        </p:blipFill>
        <p:spPr bwMode="auto">
          <a:xfrm>
            <a:off x="3643306" y="285728"/>
            <a:ext cx="1643074" cy="2170646"/>
          </a:xfrm>
          <a:prstGeom prst="rect">
            <a:avLst/>
          </a:prstGeom>
          <a:noFill/>
          <a:ln w="9525">
            <a:solidFill>
              <a:schemeClr val="bg1"/>
            </a:solidFill>
            <a:miter lim="800000"/>
            <a:headEnd/>
            <a:tailEnd/>
          </a:ln>
        </p:spPr>
      </p:pic>
      <p:grpSp>
        <p:nvGrpSpPr>
          <p:cNvPr id="4" name="Grupo 17"/>
          <p:cNvGrpSpPr/>
          <p:nvPr/>
        </p:nvGrpSpPr>
        <p:grpSpPr>
          <a:xfrm>
            <a:off x="32" y="4443234"/>
            <a:ext cx="9144000" cy="2414790"/>
            <a:chOff x="0" y="4443210"/>
            <a:chExt cx="9144000" cy="2414790"/>
          </a:xfrm>
        </p:grpSpPr>
        <p:sp>
          <p:nvSpPr>
            <p:cNvPr id="16" name="Rectangle 3"/>
            <p:cNvSpPr>
              <a:spLocks noChangeArrowheads="1"/>
            </p:cNvSpPr>
            <p:nvPr/>
          </p:nvSpPr>
          <p:spPr bwMode="auto">
            <a:xfrm rot="10800000">
              <a:off x="0" y="4643422"/>
              <a:ext cx="9144000" cy="2214578"/>
            </a:xfrm>
            <a:prstGeom prst="rect">
              <a:avLst/>
            </a:prstGeom>
            <a:solidFill>
              <a:schemeClr val="tx1"/>
            </a:solid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endParaRPr kumimoji="0" lang="pt-PT" sz="1100" b="0" i="0" u="none" strike="noStrike" cap="none" normalizeH="0" baseline="0" dirty="0" smtClean="0">
                <a:ln>
                  <a:noFill/>
                </a:ln>
                <a:solidFill>
                  <a:schemeClr val="tx1"/>
                </a:solidFill>
                <a:effectLst/>
                <a:latin typeface="Times New Roman" pitchFamily="18" charset="0"/>
              </a:endParaRPr>
            </a:p>
            <a:p>
              <a:pPr marL="0" marR="0" lvl="0" indent="0" algn="l" defTabSz="914400" rtl="0" eaLnBrk="1" fontAlgn="base" latinLnBrk="0" hangingPunct="1">
                <a:lnSpc>
                  <a:spcPct val="100000"/>
                </a:lnSpc>
                <a:spcBef>
                  <a:spcPct val="0"/>
                </a:spcBef>
                <a:spcAft>
                  <a:spcPts val="1000"/>
                </a:spcAft>
                <a:buClrTx/>
                <a:buSzTx/>
                <a:buFontTx/>
                <a:buNone/>
                <a:tabLst/>
              </a:pPr>
              <a:endParaRPr kumimoji="0" lang="pt-PT" sz="1100" b="0" i="0" u="none" strike="noStrike" cap="none" normalizeH="0" baseline="0" dirty="0" smtClean="0">
                <a:ln>
                  <a:noFill/>
                </a:ln>
                <a:solidFill>
                  <a:schemeClr val="tx1"/>
                </a:solidFill>
                <a:effectLst/>
                <a:latin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pt-PT" sz="1800" b="0" i="0" u="none" strike="noStrike" cap="none" normalizeH="0" baseline="0" dirty="0" smtClean="0">
                <a:ln>
                  <a:noFill/>
                </a:ln>
                <a:solidFill>
                  <a:schemeClr val="tx1"/>
                </a:solidFill>
                <a:effectLst/>
                <a:latin typeface="Arial" pitchFamily="34" charset="0"/>
              </a:endParaRPr>
            </a:p>
          </p:txBody>
        </p:sp>
        <p:sp>
          <p:nvSpPr>
            <p:cNvPr id="17" name="AutoShape 4"/>
            <p:cNvSpPr>
              <a:spLocks noChangeArrowheads="1"/>
            </p:cNvSpPr>
            <p:nvPr/>
          </p:nvSpPr>
          <p:spPr bwMode="auto">
            <a:xfrm rot="10800000">
              <a:off x="655608" y="4443210"/>
              <a:ext cx="7821283" cy="485963"/>
            </a:xfrm>
            <a:prstGeom prst="roundRect">
              <a:avLst>
                <a:gd name="adj" fmla="val 50000"/>
              </a:avLst>
            </a:prstGeom>
            <a:solidFill>
              <a:srgbClr val="CDDE3F"/>
            </a:solidFill>
            <a:ln w="31750">
              <a:solidFill>
                <a:srgbClr val="FFFFFF"/>
              </a:solidFill>
              <a:round/>
              <a:headEnd/>
              <a:tailEnd/>
            </a:ln>
            <a:effectLst/>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pt-PT" sz="1800" b="1" i="0" u="none" strike="noStrike" cap="none" normalizeH="0" baseline="0" dirty="0" smtClean="0">
                <a:ln>
                  <a:noFill/>
                </a:ln>
                <a:solidFill>
                  <a:schemeClr val="bg1"/>
                </a:solidFill>
                <a:effectLst/>
              </a:endParaRPr>
            </a:p>
          </p:txBody>
        </p:sp>
      </p:grpSp>
      <p:sp>
        <p:nvSpPr>
          <p:cNvPr id="90126" name="Text Box 14"/>
          <p:cNvSpPr txBox="1">
            <a:spLocks noChangeArrowheads="1"/>
          </p:cNvSpPr>
          <p:nvPr/>
        </p:nvSpPr>
        <p:spPr bwMode="auto">
          <a:xfrm>
            <a:off x="5000628" y="5763229"/>
            <a:ext cx="3929090" cy="807913"/>
          </a:xfrm>
          <a:prstGeom prst="rect">
            <a:avLst/>
          </a:prstGeom>
          <a:noFill/>
          <a:ln w="9525" algn="ctr">
            <a:noFill/>
            <a:miter lim="800000"/>
            <a:headEnd/>
            <a:tailEnd/>
          </a:ln>
          <a:effectLst/>
        </p:spPr>
        <p:txBody>
          <a:bodyPr wrap="square" lIns="36000" tIns="0" rIns="36000" bIns="0">
            <a:spAutoFit/>
          </a:bodyPr>
          <a:lstStyle/>
          <a:p>
            <a:pPr algn="r" eaLnBrk="0" hangingPunct="0">
              <a:spcAft>
                <a:spcPct val="0"/>
              </a:spcAft>
              <a:buClr>
                <a:srgbClr val="292929"/>
              </a:buClr>
              <a:buSzPct val="100000"/>
              <a:buFont typeface="Arial"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lang="pt-PT" sz="1400" b="1" dirty="0" smtClean="0">
                <a:solidFill>
                  <a:srgbClr val="CDDE3F"/>
                </a:solidFill>
              </a:rPr>
              <a:t>05/11/2014</a:t>
            </a:r>
            <a:endParaRPr lang="pt-PT" sz="1400" b="1" dirty="0">
              <a:solidFill>
                <a:srgbClr val="CDDE3F"/>
              </a:solidFill>
            </a:endParaRPr>
          </a:p>
          <a:p>
            <a:pPr algn="r" eaLnBrk="0" hangingPunct="0">
              <a:spcAft>
                <a:spcPct val="0"/>
              </a:spcAft>
              <a:buClr>
                <a:srgbClr val="292929"/>
              </a:buClr>
              <a:buSzPct val="100000"/>
              <a:buFont typeface="Arial"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lang="pt-PT" sz="1400" b="1" dirty="0" smtClean="0">
                <a:solidFill>
                  <a:srgbClr val="CDDE3F"/>
                </a:solidFill>
              </a:rPr>
              <a:t>COMPETIR – Formação e Serviços, S.A.</a:t>
            </a:r>
            <a:endParaRPr lang="pt-PT" sz="1400" b="1" dirty="0">
              <a:solidFill>
                <a:srgbClr val="CDDE3F"/>
              </a:solidFill>
            </a:endParaRPr>
          </a:p>
          <a:p>
            <a:pPr algn="r" eaLnBrk="0" hangingPunct="0">
              <a:spcAft>
                <a:spcPct val="0"/>
              </a:spcAft>
              <a:buClr>
                <a:srgbClr val="292929"/>
              </a:buClr>
              <a:buSzPct val="100000"/>
              <a:buFont typeface="Wingdings" pitchFamily="2" charset="2"/>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lang="pt-PT" sz="1400" b="1" dirty="0" smtClean="0">
                <a:solidFill>
                  <a:srgbClr val="CDDE3F"/>
                </a:solidFill>
                <a:sym typeface="Wingdings" pitchFamily="2" charset="2"/>
              </a:rPr>
              <a:t>www.competir.com.pt</a:t>
            </a:r>
            <a:endParaRPr lang="pt-PT" sz="1400" b="1" dirty="0">
              <a:solidFill>
                <a:srgbClr val="CDDE3F"/>
              </a:solidFill>
              <a:sym typeface="Wingdings" pitchFamily="2" charset="2"/>
            </a:endParaRPr>
          </a:p>
          <a:p>
            <a:pPr algn="r" eaLnBrk="0" hangingPunct="0">
              <a:spcAft>
                <a:spcPct val="0"/>
              </a:spcAft>
              <a:buClr>
                <a:srgbClr val="292929"/>
              </a:buClr>
              <a:buSzPct val="100000"/>
              <a:buFont typeface="Arial"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endParaRPr lang="pt-PT" sz="1050" dirty="0">
              <a:solidFill>
                <a:srgbClr val="CDDE3F"/>
              </a:solidFill>
            </a:endParaRPr>
          </a:p>
        </p:txBody>
      </p:sp>
      <p:sp>
        <p:nvSpPr>
          <p:cNvPr id="20" name="CaixaDeTexto 19"/>
          <p:cNvSpPr txBox="1"/>
          <p:nvPr/>
        </p:nvSpPr>
        <p:spPr>
          <a:xfrm>
            <a:off x="500034" y="2857496"/>
            <a:ext cx="7960398" cy="584775"/>
          </a:xfrm>
          <a:prstGeom prst="rect">
            <a:avLst/>
          </a:prstGeom>
          <a:noFill/>
        </p:spPr>
        <p:txBody>
          <a:bodyPr wrap="square" rtlCol="0">
            <a:spAutoFit/>
          </a:bodyPr>
          <a:lstStyle/>
          <a:p>
            <a:pPr algn="ctr"/>
            <a:r>
              <a:rPr lang="pt-PT" sz="3200" b="1" dirty="0" smtClean="0">
                <a:solidFill>
                  <a:srgbClr val="CDDE3F"/>
                </a:solidFill>
              </a:rPr>
              <a:t>Leonardo da Vinci </a:t>
            </a:r>
            <a:r>
              <a:rPr lang="en-GB" sz="3200" b="1" dirty="0" smtClean="0">
                <a:solidFill>
                  <a:srgbClr val="CDDE3F"/>
                </a:solidFill>
              </a:rPr>
              <a:t>Partnership</a:t>
            </a:r>
            <a:r>
              <a:rPr lang="pt-PT" sz="3200" b="1" dirty="0" smtClean="0">
                <a:solidFill>
                  <a:srgbClr val="CDDE3F"/>
                </a:solidFill>
              </a:rPr>
              <a:t> Project</a:t>
            </a:r>
          </a:p>
        </p:txBody>
      </p:sp>
      <p:sp>
        <p:nvSpPr>
          <p:cNvPr id="14" name="CaixaDeTexto 13"/>
          <p:cNvSpPr txBox="1"/>
          <p:nvPr/>
        </p:nvSpPr>
        <p:spPr>
          <a:xfrm>
            <a:off x="1331640" y="3597289"/>
            <a:ext cx="6480720" cy="830997"/>
          </a:xfrm>
          <a:prstGeom prst="rect">
            <a:avLst/>
          </a:prstGeom>
          <a:noFill/>
        </p:spPr>
        <p:txBody>
          <a:bodyPr wrap="square" rtlCol="0">
            <a:spAutoFit/>
          </a:bodyPr>
          <a:lstStyle/>
          <a:p>
            <a:pPr lvl="0" algn="ctr"/>
            <a:r>
              <a:rPr lang="en-US" sz="2400" b="1" i="1" dirty="0" smtClean="0">
                <a:solidFill>
                  <a:srgbClr val="CDDE3F"/>
                </a:solidFill>
              </a:rPr>
              <a:t>Education Schemes as an Integration Tool </a:t>
            </a:r>
          </a:p>
          <a:p>
            <a:pPr lvl="0" algn="ctr"/>
            <a:r>
              <a:rPr lang="pt-PT" sz="2400" b="1" i="1" dirty="0" smtClean="0">
                <a:solidFill>
                  <a:srgbClr val="CDDE3F"/>
                </a:solidFill>
              </a:rPr>
              <a:t>A </a:t>
            </a:r>
            <a:r>
              <a:rPr lang="en-GB" sz="2400" b="1" i="1" dirty="0" smtClean="0">
                <a:solidFill>
                  <a:srgbClr val="CDDE3F"/>
                </a:solidFill>
              </a:rPr>
              <a:t>European</a:t>
            </a:r>
            <a:r>
              <a:rPr lang="pt-PT" sz="2400" b="1" i="1" dirty="0" smtClean="0">
                <a:solidFill>
                  <a:srgbClr val="CDDE3F"/>
                </a:solidFill>
              </a:rPr>
              <a:t> </a:t>
            </a:r>
            <a:r>
              <a:rPr lang="en-GB" sz="2400" b="1" i="1" dirty="0" smtClean="0">
                <a:solidFill>
                  <a:srgbClr val="CDDE3F"/>
                </a:solidFill>
              </a:rPr>
              <a:t>Comparison</a:t>
            </a:r>
            <a:r>
              <a:rPr lang="pt-PT" sz="2400" b="1" i="1" dirty="0" smtClean="0">
                <a:solidFill>
                  <a:srgbClr val="CDDE3F"/>
                </a:solidFill>
              </a:rPr>
              <a:t> (ESIT)</a:t>
            </a:r>
          </a:p>
        </p:txBody>
      </p:sp>
      <p:pic>
        <p:nvPicPr>
          <p:cNvPr id="9" name="Imagem 8" descr="Logo.jpg"/>
          <p:cNvPicPr>
            <a:picLocks noChangeAspect="1"/>
          </p:cNvPicPr>
          <p:nvPr/>
        </p:nvPicPr>
        <p:blipFill>
          <a:blip r:embed="rId4" cstate="print"/>
          <a:stretch>
            <a:fillRect/>
          </a:stretch>
        </p:blipFill>
        <p:spPr>
          <a:xfrm>
            <a:off x="6804248" y="476672"/>
            <a:ext cx="2088232" cy="811556"/>
          </a:xfrm>
          <a:prstGeom prst="rect">
            <a:avLst/>
          </a:prstGeom>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
          <p:cNvGrpSpPr>
            <a:grpSpLocks/>
          </p:cNvGrpSpPr>
          <p:nvPr/>
        </p:nvGrpSpPr>
        <p:grpSpPr bwMode="auto">
          <a:xfrm>
            <a:off x="0" y="5756396"/>
            <a:ext cx="9144000" cy="1128988"/>
            <a:chOff x="0" y="7368"/>
            <a:chExt cx="11925" cy="1452"/>
          </a:xfrm>
        </p:grpSpPr>
        <p:sp>
          <p:nvSpPr>
            <p:cNvPr id="7" name="Rectangle 3"/>
            <p:cNvSpPr>
              <a:spLocks noChangeArrowheads="1"/>
            </p:cNvSpPr>
            <p:nvPr/>
          </p:nvSpPr>
          <p:spPr bwMode="auto">
            <a:xfrm>
              <a:off x="0" y="7680"/>
              <a:ext cx="11925" cy="1140"/>
            </a:xfrm>
            <a:prstGeom prst="rect">
              <a:avLst/>
            </a:prstGeom>
            <a:solidFill>
              <a:schemeClr val="tx1"/>
            </a:solid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endParaRPr kumimoji="0" lang="pt-PT" sz="1100" b="0" i="0" u="none" strike="noStrike" cap="none" normalizeH="0" baseline="0" smtClean="0">
                <a:ln>
                  <a:noFill/>
                </a:ln>
                <a:solidFill>
                  <a:schemeClr val="tx1"/>
                </a:solidFill>
                <a:effectLst/>
                <a:latin typeface="Times New Roman" pitchFamily="18" charset="0"/>
              </a:endParaRPr>
            </a:p>
            <a:p>
              <a:pPr marL="0" marR="0" lvl="0" indent="0" algn="l" defTabSz="914400" rtl="0" eaLnBrk="1" fontAlgn="base" latinLnBrk="0" hangingPunct="1">
                <a:lnSpc>
                  <a:spcPct val="100000"/>
                </a:lnSpc>
                <a:spcBef>
                  <a:spcPct val="0"/>
                </a:spcBef>
                <a:spcAft>
                  <a:spcPts val="1000"/>
                </a:spcAft>
                <a:buClrTx/>
                <a:buSzTx/>
                <a:buFontTx/>
                <a:buNone/>
                <a:tabLst/>
              </a:pPr>
              <a:endParaRPr kumimoji="0" lang="pt-PT" sz="1100" b="0" i="0" u="none" strike="noStrike" cap="none" normalizeH="0" baseline="0" smtClean="0">
                <a:ln>
                  <a:noFill/>
                </a:ln>
                <a:solidFill>
                  <a:schemeClr val="tx1"/>
                </a:solidFill>
                <a:effectLst/>
                <a:latin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pt-PT" sz="1800" b="0" i="0" u="none" strike="noStrike" cap="none" normalizeH="0" baseline="0" smtClean="0">
                <a:ln>
                  <a:noFill/>
                </a:ln>
                <a:solidFill>
                  <a:schemeClr val="tx1"/>
                </a:solidFill>
                <a:effectLst/>
                <a:latin typeface="Arial" pitchFamily="34" charset="0"/>
              </a:endParaRPr>
            </a:p>
          </p:txBody>
        </p:sp>
        <p:sp>
          <p:nvSpPr>
            <p:cNvPr id="8" name="AutoShape 4"/>
            <p:cNvSpPr>
              <a:spLocks noChangeArrowheads="1"/>
            </p:cNvSpPr>
            <p:nvPr/>
          </p:nvSpPr>
          <p:spPr bwMode="auto">
            <a:xfrm>
              <a:off x="870" y="7368"/>
              <a:ext cx="10200" cy="625"/>
            </a:xfrm>
            <a:prstGeom prst="roundRect">
              <a:avLst>
                <a:gd name="adj" fmla="val 50000"/>
              </a:avLst>
            </a:prstGeom>
            <a:solidFill>
              <a:srgbClr val="CDDE3F"/>
            </a:solidFill>
            <a:ln w="31750">
              <a:solidFill>
                <a:srgbClr val="FFFFFF"/>
              </a:solidFill>
              <a:round/>
              <a:headEnd/>
              <a:tailEnd/>
            </a:ln>
            <a:effectLst/>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pt-PT" sz="2000" b="1" i="0" u="none" strike="noStrike" cap="none" normalizeH="0" baseline="0" dirty="0" smtClean="0">
                <a:ln>
                  <a:noFill/>
                </a:ln>
                <a:solidFill>
                  <a:schemeClr val="bg1"/>
                </a:solidFill>
                <a:effectLst/>
              </a:endParaRPr>
            </a:p>
          </p:txBody>
        </p:sp>
      </p:grpSp>
      <p:pic>
        <p:nvPicPr>
          <p:cNvPr id="6" name="Picture 5" descr="Logótipo_COMPETIR_SA"/>
          <p:cNvPicPr>
            <a:picLocks noChangeAspect="1" noChangeArrowheads="1"/>
          </p:cNvPicPr>
          <p:nvPr/>
        </p:nvPicPr>
        <p:blipFill>
          <a:blip r:embed="rId3" cstate="print"/>
          <a:srcRect/>
          <a:stretch>
            <a:fillRect/>
          </a:stretch>
        </p:blipFill>
        <p:spPr bwMode="auto">
          <a:xfrm>
            <a:off x="7858148" y="285728"/>
            <a:ext cx="898886" cy="1187508"/>
          </a:xfrm>
          <a:prstGeom prst="rect">
            <a:avLst/>
          </a:prstGeom>
          <a:noFill/>
          <a:ln w="9525">
            <a:solidFill>
              <a:schemeClr val="bg1"/>
            </a:solidFill>
            <a:miter lim="800000"/>
            <a:headEnd/>
            <a:tailEnd/>
          </a:ln>
        </p:spPr>
      </p:pic>
      <p:sp>
        <p:nvSpPr>
          <p:cNvPr id="9" name="Título 10"/>
          <p:cNvSpPr>
            <a:spLocks noGrp="1"/>
          </p:cNvSpPr>
          <p:nvPr>
            <p:ph type="title"/>
          </p:nvPr>
        </p:nvSpPr>
        <p:spPr>
          <a:xfrm>
            <a:off x="3419872" y="2708920"/>
            <a:ext cx="1983164" cy="857256"/>
          </a:xfrm>
        </p:spPr>
        <p:txBody>
          <a:bodyPr>
            <a:noAutofit/>
          </a:bodyPr>
          <a:lstStyle/>
          <a:p>
            <a:pPr algn="l"/>
            <a:r>
              <a:rPr lang="pt-PT" sz="2800" b="1" dirty="0" err="1" smtClean="0">
                <a:solidFill>
                  <a:srgbClr val="CDDE3F"/>
                </a:solidFill>
              </a:rPr>
              <a:t>Thank</a:t>
            </a:r>
            <a:r>
              <a:rPr lang="pt-PT" sz="2800" b="1" dirty="0" smtClean="0">
                <a:solidFill>
                  <a:srgbClr val="CDDE3F"/>
                </a:solidFill>
              </a:rPr>
              <a:t> </a:t>
            </a:r>
            <a:r>
              <a:rPr lang="pt-PT" sz="2800" b="1" dirty="0" err="1" smtClean="0">
                <a:solidFill>
                  <a:srgbClr val="CDDE3F"/>
                </a:solidFill>
              </a:rPr>
              <a:t>you</a:t>
            </a:r>
            <a:r>
              <a:rPr lang="pt-PT" sz="2800" b="1" dirty="0" smtClean="0">
                <a:solidFill>
                  <a:srgbClr val="CDDE3F"/>
                </a:solidFill>
              </a:rPr>
              <a:t>!</a:t>
            </a:r>
            <a:endParaRPr lang="pt-PT" sz="2800" b="1" dirty="0">
              <a:solidFill>
                <a:srgbClr val="CDDE3F"/>
              </a:solidFill>
            </a:endParaRPr>
          </a:p>
        </p:txBody>
      </p:sp>
      <p:pic>
        <p:nvPicPr>
          <p:cNvPr id="11" name="Imagem 10" descr="Logo.jpg"/>
          <p:cNvPicPr>
            <a:picLocks noChangeAspect="1"/>
          </p:cNvPicPr>
          <p:nvPr/>
        </p:nvPicPr>
        <p:blipFill>
          <a:blip r:embed="rId4" cstate="print"/>
          <a:stretch>
            <a:fillRect/>
          </a:stretch>
        </p:blipFill>
        <p:spPr>
          <a:xfrm>
            <a:off x="7775848" y="1556792"/>
            <a:ext cx="1368152" cy="531709"/>
          </a:xfrm>
          <a:prstGeom prst="rect">
            <a:avLst/>
          </a:prstGeom>
        </p:spPr>
      </p:pic>
    </p:spTree>
    <p:extLst>
      <p:ext uri="{BB962C8B-B14F-4D97-AF65-F5344CB8AC3E}">
        <p14:creationId xmlns="" xmlns:p14="http://schemas.microsoft.com/office/powerpoint/2010/main" val="372000985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ângulo arredondado 3"/>
          <p:cNvSpPr/>
          <p:nvPr/>
        </p:nvSpPr>
        <p:spPr>
          <a:xfrm>
            <a:off x="714348" y="2352870"/>
            <a:ext cx="4357718" cy="500066"/>
          </a:xfrm>
          <a:prstGeom prst="roundRect">
            <a:avLst>
              <a:gd name="adj" fmla="val 50000"/>
            </a:avLst>
          </a:prstGeom>
          <a:gradFill flip="none" rotWithShape="1">
            <a:gsLst>
              <a:gs pos="100000">
                <a:srgbClr val="CDDE3F"/>
              </a:gs>
              <a:gs pos="17000">
                <a:srgbClr val="DAE85F"/>
              </a:gs>
            </a:gsLst>
            <a:lin ang="16200000" scaled="0"/>
            <a:tileRect/>
          </a:gradFill>
          <a:ln>
            <a:noFill/>
          </a:ln>
        </p:spPr>
        <p:style>
          <a:lnRef idx="2">
            <a:schemeClr val="accent1"/>
          </a:lnRef>
          <a:fillRef idx="1">
            <a:schemeClr val="lt1"/>
          </a:fillRef>
          <a:effectRef idx="0">
            <a:schemeClr val="accent1"/>
          </a:effectRef>
          <a:fontRef idx="minor">
            <a:schemeClr val="dk1"/>
          </a:fontRef>
        </p:style>
        <p:txBody>
          <a:bodyPr rtlCol="0" anchor="ctr"/>
          <a:lstStyle/>
          <a:p>
            <a:pPr algn="ctr"/>
            <a:endParaRPr lang="pt-PT" b="1" dirty="0">
              <a:solidFill>
                <a:srgbClr val="CDDE3F"/>
              </a:solidFill>
            </a:endParaRPr>
          </a:p>
        </p:txBody>
      </p:sp>
      <p:sp>
        <p:nvSpPr>
          <p:cNvPr id="5" name="Rectângulo arredondado 4"/>
          <p:cNvSpPr/>
          <p:nvPr/>
        </p:nvSpPr>
        <p:spPr>
          <a:xfrm>
            <a:off x="714348" y="4081062"/>
            <a:ext cx="4357718" cy="500066"/>
          </a:xfrm>
          <a:prstGeom prst="roundRect">
            <a:avLst>
              <a:gd name="adj" fmla="val 50000"/>
            </a:avLst>
          </a:prstGeom>
          <a:gradFill flip="none" rotWithShape="1">
            <a:gsLst>
              <a:gs pos="100000">
                <a:srgbClr val="CDDE3F">
                  <a:alpha val="51000"/>
                </a:srgbClr>
              </a:gs>
              <a:gs pos="17000">
                <a:srgbClr val="DAE85F">
                  <a:alpha val="51000"/>
                </a:srgbClr>
              </a:gs>
            </a:gsLst>
            <a:lin ang="16200000" scaled="0"/>
            <a:tileRect/>
          </a:gradFill>
          <a:ln>
            <a:noFill/>
          </a:ln>
        </p:spPr>
        <p:style>
          <a:lnRef idx="2">
            <a:schemeClr val="accent1"/>
          </a:lnRef>
          <a:fillRef idx="1">
            <a:schemeClr val="lt1"/>
          </a:fillRef>
          <a:effectRef idx="0">
            <a:schemeClr val="accent1"/>
          </a:effectRef>
          <a:fontRef idx="minor">
            <a:schemeClr val="dk1"/>
          </a:fontRef>
        </p:style>
        <p:txBody>
          <a:bodyPr rtlCol="0" anchor="ctr"/>
          <a:lstStyle/>
          <a:p>
            <a:pPr algn="ctr"/>
            <a:endParaRPr lang="pt-PT" b="1" dirty="0">
              <a:solidFill>
                <a:srgbClr val="CDDE3F"/>
              </a:solidFill>
            </a:endParaRPr>
          </a:p>
        </p:txBody>
      </p:sp>
      <p:sp>
        <p:nvSpPr>
          <p:cNvPr id="6" name="Rectângulo arredondado 5"/>
          <p:cNvSpPr/>
          <p:nvPr/>
        </p:nvSpPr>
        <p:spPr>
          <a:xfrm>
            <a:off x="714348" y="3216966"/>
            <a:ext cx="4357718" cy="500066"/>
          </a:xfrm>
          <a:prstGeom prst="roundRect">
            <a:avLst>
              <a:gd name="adj" fmla="val 50000"/>
            </a:avLst>
          </a:prstGeom>
          <a:gradFill flip="none" rotWithShape="1">
            <a:gsLst>
              <a:gs pos="100000">
                <a:srgbClr val="CDDE3F">
                  <a:alpha val="51000"/>
                </a:srgbClr>
              </a:gs>
              <a:gs pos="17000">
                <a:srgbClr val="DAE85F">
                  <a:alpha val="51000"/>
                </a:srgbClr>
              </a:gs>
            </a:gsLst>
            <a:lin ang="16200000" scaled="0"/>
            <a:tileRect/>
          </a:gradFill>
          <a:ln>
            <a:noFill/>
          </a:ln>
        </p:spPr>
        <p:style>
          <a:lnRef idx="2">
            <a:schemeClr val="accent1"/>
          </a:lnRef>
          <a:fillRef idx="1">
            <a:schemeClr val="lt1"/>
          </a:fillRef>
          <a:effectRef idx="0">
            <a:schemeClr val="accent1"/>
          </a:effectRef>
          <a:fontRef idx="minor">
            <a:schemeClr val="dk1"/>
          </a:fontRef>
        </p:style>
        <p:txBody>
          <a:bodyPr rtlCol="0" anchor="ctr"/>
          <a:lstStyle/>
          <a:p>
            <a:pPr algn="ctr"/>
            <a:endParaRPr lang="pt-PT" b="1" dirty="0">
              <a:solidFill>
                <a:srgbClr val="CDDE3F"/>
              </a:solidFill>
            </a:endParaRPr>
          </a:p>
        </p:txBody>
      </p:sp>
      <p:sp>
        <p:nvSpPr>
          <p:cNvPr id="1027" name="Rectangle 3"/>
          <p:cNvSpPr>
            <a:spLocks noChangeArrowheads="1"/>
          </p:cNvSpPr>
          <p:nvPr/>
        </p:nvSpPr>
        <p:spPr bwMode="auto">
          <a:xfrm>
            <a:off x="0" y="5971810"/>
            <a:ext cx="9144000" cy="886396"/>
          </a:xfrm>
          <a:prstGeom prst="rect">
            <a:avLst/>
          </a:prstGeom>
          <a:solidFill>
            <a:schemeClr val="tx1"/>
          </a:solid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endParaRPr kumimoji="0" lang="pt-PT" sz="1100" b="0" i="0" u="none" strike="noStrike" cap="none" normalizeH="0" baseline="0" dirty="0" smtClean="0">
              <a:ln>
                <a:noFill/>
              </a:ln>
              <a:solidFill>
                <a:schemeClr val="tx1"/>
              </a:solidFill>
              <a:effectLst/>
              <a:latin typeface="Times New Roman" pitchFamily="18" charset="0"/>
            </a:endParaRPr>
          </a:p>
          <a:p>
            <a:pPr marL="0" marR="0" lvl="0" indent="0" algn="l" defTabSz="914400" rtl="0" eaLnBrk="1" fontAlgn="base" latinLnBrk="0" hangingPunct="1">
              <a:lnSpc>
                <a:spcPct val="100000"/>
              </a:lnSpc>
              <a:spcBef>
                <a:spcPct val="0"/>
              </a:spcBef>
              <a:spcAft>
                <a:spcPts val="1000"/>
              </a:spcAft>
              <a:buClrTx/>
              <a:buSzTx/>
              <a:buFontTx/>
              <a:buNone/>
              <a:tabLst/>
            </a:pPr>
            <a:endParaRPr kumimoji="0" lang="pt-PT" sz="1100" b="0" i="0" u="none" strike="noStrike" cap="none" normalizeH="0" baseline="0" dirty="0" smtClean="0">
              <a:ln>
                <a:noFill/>
              </a:ln>
              <a:solidFill>
                <a:schemeClr val="tx1"/>
              </a:solidFill>
              <a:effectLst/>
              <a:latin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pt-PT" sz="1800" b="0" i="0" u="none" strike="noStrike" cap="none" normalizeH="0" baseline="0" dirty="0" smtClean="0">
              <a:ln>
                <a:noFill/>
              </a:ln>
              <a:solidFill>
                <a:schemeClr val="tx1"/>
              </a:solidFill>
              <a:effectLst/>
              <a:latin typeface="Arial" pitchFamily="34" charset="0"/>
            </a:endParaRPr>
          </a:p>
        </p:txBody>
      </p:sp>
      <p:sp>
        <p:nvSpPr>
          <p:cNvPr id="1028" name="AutoShape 4"/>
          <p:cNvSpPr>
            <a:spLocks noChangeArrowheads="1"/>
          </p:cNvSpPr>
          <p:nvPr/>
        </p:nvSpPr>
        <p:spPr bwMode="auto">
          <a:xfrm>
            <a:off x="667109" y="5715222"/>
            <a:ext cx="7821283" cy="485963"/>
          </a:xfrm>
          <a:prstGeom prst="roundRect">
            <a:avLst>
              <a:gd name="adj" fmla="val 50000"/>
            </a:avLst>
          </a:prstGeom>
          <a:solidFill>
            <a:srgbClr val="CDDE3F"/>
          </a:solidFill>
          <a:ln w="31750">
            <a:solidFill>
              <a:srgbClr val="FFFFFF"/>
            </a:solidFill>
            <a:round/>
            <a:headEnd/>
            <a:tailEnd/>
          </a:ln>
          <a:effectLst/>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pt-PT" sz="1800" b="1" i="0" u="none" strike="noStrike" cap="none" normalizeH="0" baseline="0" dirty="0" smtClean="0">
              <a:ln>
                <a:noFill/>
              </a:ln>
              <a:solidFill>
                <a:schemeClr val="bg1"/>
              </a:solidFill>
              <a:effectLst/>
            </a:endParaRPr>
          </a:p>
        </p:txBody>
      </p:sp>
      <p:sp>
        <p:nvSpPr>
          <p:cNvPr id="13" name="Título 10"/>
          <p:cNvSpPr>
            <a:spLocks noGrp="1"/>
          </p:cNvSpPr>
          <p:nvPr>
            <p:ph type="title"/>
          </p:nvPr>
        </p:nvSpPr>
        <p:spPr>
          <a:xfrm>
            <a:off x="785786" y="404664"/>
            <a:ext cx="7026574" cy="857256"/>
          </a:xfrm>
        </p:spPr>
        <p:txBody>
          <a:bodyPr>
            <a:noAutofit/>
          </a:bodyPr>
          <a:lstStyle/>
          <a:p>
            <a:pPr lvl="0" algn="l"/>
            <a:r>
              <a:rPr lang="en-US" sz="2800" b="1" dirty="0" smtClean="0">
                <a:solidFill>
                  <a:srgbClr val="CDDE3F"/>
                </a:solidFill>
              </a:rPr>
              <a:t>Education Schemes as an Integration Tool </a:t>
            </a:r>
            <a:br>
              <a:rPr lang="en-US" sz="2800" b="1" dirty="0" smtClean="0">
                <a:solidFill>
                  <a:srgbClr val="CDDE3F"/>
                </a:solidFill>
              </a:rPr>
            </a:br>
            <a:r>
              <a:rPr lang="pt-PT" sz="2800" b="1" dirty="0" smtClean="0">
                <a:solidFill>
                  <a:srgbClr val="CDDE3F"/>
                </a:solidFill>
              </a:rPr>
              <a:t>A </a:t>
            </a:r>
            <a:r>
              <a:rPr lang="en-GB" sz="2800" b="1" dirty="0" smtClean="0">
                <a:solidFill>
                  <a:srgbClr val="CDDE3F"/>
                </a:solidFill>
              </a:rPr>
              <a:t>European</a:t>
            </a:r>
            <a:r>
              <a:rPr lang="pt-PT" sz="2800" b="1" dirty="0" smtClean="0">
                <a:solidFill>
                  <a:srgbClr val="CDDE3F"/>
                </a:solidFill>
              </a:rPr>
              <a:t> </a:t>
            </a:r>
            <a:r>
              <a:rPr lang="en-GB" sz="2800" b="1" dirty="0" smtClean="0">
                <a:solidFill>
                  <a:srgbClr val="CDDE3F"/>
                </a:solidFill>
              </a:rPr>
              <a:t>Comparison</a:t>
            </a:r>
            <a:r>
              <a:rPr lang="pt-PT" sz="2800" b="1" dirty="0" smtClean="0">
                <a:solidFill>
                  <a:srgbClr val="CDDE3F"/>
                </a:solidFill>
              </a:rPr>
              <a:t> (ESIT)</a:t>
            </a:r>
            <a:endParaRPr lang="pt-PT" sz="2800" b="1" dirty="0">
              <a:solidFill>
                <a:srgbClr val="CDDE3F"/>
              </a:solidFill>
            </a:endParaRPr>
          </a:p>
        </p:txBody>
      </p:sp>
      <p:sp>
        <p:nvSpPr>
          <p:cNvPr id="15" name="CaixaDeTexto 14"/>
          <p:cNvSpPr txBox="1"/>
          <p:nvPr/>
        </p:nvSpPr>
        <p:spPr>
          <a:xfrm>
            <a:off x="971600" y="2424308"/>
            <a:ext cx="3744416" cy="369332"/>
          </a:xfrm>
          <a:prstGeom prst="rect">
            <a:avLst/>
          </a:prstGeom>
          <a:noFill/>
        </p:spPr>
        <p:txBody>
          <a:bodyPr wrap="square" rtlCol="0">
            <a:spAutoFit/>
          </a:bodyPr>
          <a:lstStyle/>
          <a:p>
            <a:pPr algn="ctr"/>
            <a:r>
              <a:rPr lang="en-US" b="1" dirty="0" smtClean="0">
                <a:solidFill>
                  <a:schemeClr val="bg1">
                    <a:lumMod val="50000"/>
                  </a:schemeClr>
                </a:solidFill>
              </a:rPr>
              <a:t>Presentation of 6.1 typology</a:t>
            </a:r>
            <a:endParaRPr lang="en-US" b="1" dirty="0">
              <a:solidFill>
                <a:schemeClr val="bg1">
                  <a:lumMod val="50000"/>
                </a:schemeClr>
              </a:solidFill>
            </a:endParaRPr>
          </a:p>
        </p:txBody>
      </p:sp>
      <p:sp>
        <p:nvSpPr>
          <p:cNvPr id="18" name="CaixaDeTexto 17"/>
          <p:cNvSpPr txBox="1"/>
          <p:nvPr/>
        </p:nvSpPr>
        <p:spPr>
          <a:xfrm>
            <a:off x="1212704" y="4152500"/>
            <a:ext cx="3359296" cy="369332"/>
          </a:xfrm>
          <a:prstGeom prst="rect">
            <a:avLst/>
          </a:prstGeom>
          <a:noFill/>
        </p:spPr>
        <p:txBody>
          <a:bodyPr wrap="square" rtlCol="0">
            <a:spAutoFit/>
          </a:bodyPr>
          <a:lstStyle/>
          <a:p>
            <a:pPr algn="ctr"/>
            <a:r>
              <a:rPr lang="en-US" b="1" dirty="0" smtClean="0">
                <a:solidFill>
                  <a:schemeClr val="bg1">
                    <a:lumMod val="50000"/>
                  </a:schemeClr>
                </a:solidFill>
              </a:rPr>
              <a:t>National/Regional Experiences</a:t>
            </a:r>
            <a:endParaRPr lang="en-US" b="1" dirty="0">
              <a:solidFill>
                <a:schemeClr val="bg1">
                  <a:lumMod val="50000"/>
                </a:schemeClr>
              </a:solidFill>
            </a:endParaRPr>
          </a:p>
        </p:txBody>
      </p:sp>
      <p:sp>
        <p:nvSpPr>
          <p:cNvPr id="19" name="CaixaDeTexto 18"/>
          <p:cNvSpPr txBox="1"/>
          <p:nvPr/>
        </p:nvSpPr>
        <p:spPr>
          <a:xfrm>
            <a:off x="971600" y="3276262"/>
            <a:ext cx="3744416" cy="369332"/>
          </a:xfrm>
          <a:prstGeom prst="rect">
            <a:avLst/>
          </a:prstGeom>
          <a:noFill/>
        </p:spPr>
        <p:txBody>
          <a:bodyPr wrap="square" rtlCol="0">
            <a:spAutoFit/>
          </a:bodyPr>
          <a:lstStyle/>
          <a:p>
            <a:pPr algn="ctr"/>
            <a:r>
              <a:rPr lang="en-US" b="1" dirty="0" smtClean="0">
                <a:solidFill>
                  <a:schemeClr val="bg1">
                    <a:lumMod val="50000"/>
                  </a:schemeClr>
                </a:solidFill>
              </a:rPr>
              <a:t>Presentation of the National Projects</a:t>
            </a:r>
            <a:endParaRPr lang="en-US" b="1" dirty="0">
              <a:solidFill>
                <a:schemeClr val="bg1">
                  <a:lumMod val="50000"/>
                </a:schemeClr>
              </a:solidFill>
            </a:endParaRPr>
          </a:p>
        </p:txBody>
      </p:sp>
      <p:pic>
        <p:nvPicPr>
          <p:cNvPr id="21" name="Picture 5" descr="Logótipo_COMPETIR_SA"/>
          <p:cNvPicPr>
            <a:picLocks noChangeAspect="1" noChangeArrowheads="1"/>
          </p:cNvPicPr>
          <p:nvPr/>
        </p:nvPicPr>
        <p:blipFill>
          <a:blip r:embed="rId3" cstate="print"/>
          <a:srcRect/>
          <a:stretch>
            <a:fillRect/>
          </a:stretch>
        </p:blipFill>
        <p:spPr bwMode="auto">
          <a:xfrm>
            <a:off x="7858148" y="285728"/>
            <a:ext cx="898886" cy="1187508"/>
          </a:xfrm>
          <a:prstGeom prst="rect">
            <a:avLst/>
          </a:prstGeom>
          <a:noFill/>
          <a:ln w="9525">
            <a:solidFill>
              <a:schemeClr val="bg1"/>
            </a:solidFill>
            <a:miter lim="800000"/>
            <a:headEnd/>
            <a:tailEnd/>
          </a:ln>
        </p:spPr>
      </p:pic>
      <p:pic>
        <p:nvPicPr>
          <p:cNvPr id="16" name="Imagem 15" descr="Logo.jpg"/>
          <p:cNvPicPr>
            <a:picLocks noChangeAspect="1"/>
          </p:cNvPicPr>
          <p:nvPr/>
        </p:nvPicPr>
        <p:blipFill>
          <a:blip r:embed="rId4" cstate="print"/>
          <a:stretch>
            <a:fillRect/>
          </a:stretch>
        </p:blipFill>
        <p:spPr>
          <a:xfrm>
            <a:off x="7775848" y="1556792"/>
            <a:ext cx="1368152" cy="531709"/>
          </a:xfrm>
          <a:prstGeom prst="rect">
            <a:avLst/>
          </a:prstGeom>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
          <p:cNvGrpSpPr>
            <a:grpSpLocks/>
          </p:cNvGrpSpPr>
          <p:nvPr/>
        </p:nvGrpSpPr>
        <p:grpSpPr bwMode="auto">
          <a:xfrm>
            <a:off x="0" y="5756396"/>
            <a:ext cx="9144000" cy="1128988"/>
            <a:chOff x="0" y="7368"/>
            <a:chExt cx="11925" cy="1452"/>
          </a:xfrm>
        </p:grpSpPr>
        <p:sp>
          <p:nvSpPr>
            <p:cNvPr id="7" name="Rectangle 3"/>
            <p:cNvSpPr>
              <a:spLocks noChangeArrowheads="1"/>
            </p:cNvSpPr>
            <p:nvPr/>
          </p:nvSpPr>
          <p:spPr bwMode="auto">
            <a:xfrm>
              <a:off x="0" y="7680"/>
              <a:ext cx="11925" cy="1140"/>
            </a:xfrm>
            <a:prstGeom prst="rect">
              <a:avLst/>
            </a:prstGeom>
            <a:solidFill>
              <a:schemeClr val="tx1"/>
            </a:solid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endParaRPr kumimoji="0" lang="pt-PT" sz="1100" b="0" i="0" u="none" strike="noStrike" cap="none" normalizeH="0" baseline="0" smtClean="0">
                <a:ln>
                  <a:noFill/>
                </a:ln>
                <a:solidFill>
                  <a:schemeClr val="tx1"/>
                </a:solidFill>
                <a:effectLst/>
                <a:latin typeface="Times New Roman" pitchFamily="18" charset="0"/>
              </a:endParaRPr>
            </a:p>
            <a:p>
              <a:pPr marL="0" marR="0" lvl="0" indent="0" algn="l" defTabSz="914400" rtl="0" eaLnBrk="1" fontAlgn="base" latinLnBrk="0" hangingPunct="1">
                <a:lnSpc>
                  <a:spcPct val="100000"/>
                </a:lnSpc>
                <a:spcBef>
                  <a:spcPct val="0"/>
                </a:spcBef>
                <a:spcAft>
                  <a:spcPts val="1000"/>
                </a:spcAft>
                <a:buClrTx/>
                <a:buSzTx/>
                <a:buFontTx/>
                <a:buNone/>
                <a:tabLst/>
              </a:pPr>
              <a:endParaRPr kumimoji="0" lang="pt-PT" sz="1100" b="0" i="0" u="none" strike="noStrike" cap="none" normalizeH="0" baseline="0" smtClean="0">
                <a:ln>
                  <a:noFill/>
                </a:ln>
                <a:solidFill>
                  <a:schemeClr val="tx1"/>
                </a:solidFill>
                <a:effectLst/>
                <a:latin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pt-PT" sz="1800" b="0" i="0" u="none" strike="noStrike" cap="none" normalizeH="0" baseline="0" smtClean="0">
                <a:ln>
                  <a:noFill/>
                </a:ln>
                <a:solidFill>
                  <a:schemeClr val="tx1"/>
                </a:solidFill>
                <a:effectLst/>
                <a:latin typeface="Arial" pitchFamily="34" charset="0"/>
              </a:endParaRPr>
            </a:p>
          </p:txBody>
        </p:sp>
        <p:sp>
          <p:nvSpPr>
            <p:cNvPr id="8" name="AutoShape 4"/>
            <p:cNvSpPr>
              <a:spLocks noChangeArrowheads="1"/>
            </p:cNvSpPr>
            <p:nvPr/>
          </p:nvSpPr>
          <p:spPr bwMode="auto">
            <a:xfrm>
              <a:off x="870" y="7368"/>
              <a:ext cx="10200" cy="625"/>
            </a:xfrm>
            <a:prstGeom prst="roundRect">
              <a:avLst>
                <a:gd name="adj" fmla="val 50000"/>
              </a:avLst>
            </a:prstGeom>
            <a:solidFill>
              <a:srgbClr val="CDDE3F"/>
            </a:solidFill>
            <a:ln w="31750">
              <a:solidFill>
                <a:srgbClr val="FFFFFF"/>
              </a:solidFill>
              <a:round/>
              <a:headEnd/>
              <a:tailEnd/>
            </a:ln>
            <a:effectLst/>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pt-PT" sz="2000" b="1" i="0" u="none" strike="noStrike" cap="none" normalizeH="0" baseline="0" dirty="0" smtClean="0">
                <a:ln>
                  <a:noFill/>
                </a:ln>
                <a:solidFill>
                  <a:schemeClr val="bg1"/>
                </a:solidFill>
                <a:effectLst/>
              </a:endParaRPr>
            </a:p>
          </p:txBody>
        </p:sp>
      </p:grpSp>
      <p:pic>
        <p:nvPicPr>
          <p:cNvPr id="6" name="Picture 5" descr="Logótipo_COMPETIR_SA"/>
          <p:cNvPicPr>
            <a:picLocks noChangeAspect="1" noChangeArrowheads="1"/>
          </p:cNvPicPr>
          <p:nvPr/>
        </p:nvPicPr>
        <p:blipFill>
          <a:blip r:embed="rId3" cstate="print"/>
          <a:srcRect/>
          <a:stretch>
            <a:fillRect/>
          </a:stretch>
        </p:blipFill>
        <p:spPr bwMode="auto">
          <a:xfrm>
            <a:off x="7858148" y="116632"/>
            <a:ext cx="898886" cy="1187508"/>
          </a:xfrm>
          <a:prstGeom prst="rect">
            <a:avLst/>
          </a:prstGeom>
          <a:noFill/>
          <a:ln w="9525">
            <a:solidFill>
              <a:schemeClr val="bg1"/>
            </a:solidFill>
            <a:miter lim="800000"/>
            <a:headEnd/>
            <a:tailEnd/>
          </a:ln>
        </p:spPr>
      </p:pic>
      <p:sp>
        <p:nvSpPr>
          <p:cNvPr id="9" name="Título 10"/>
          <p:cNvSpPr>
            <a:spLocks noGrp="1"/>
          </p:cNvSpPr>
          <p:nvPr>
            <p:ph type="title"/>
          </p:nvPr>
        </p:nvSpPr>
        <p:spPr>
          <a:xfrm>
            <a:off x="428596" y="214290"/>
            <a:ext cx="6663684" cy="857256"/>
          </a:xfrm>
        </p:spPr>
        <p:txBody>
          <a:bodyPr>
            <a:noAutofit/>
          </a:bodyPr>
          <a:lstStyle/>
          <a:p>
            <a:pPr algn="l"/>
            <a:r>
              <a:rPr lang="en-US" sz="2800" b="1" dirty="0" smtClean="0">
                <a:solidFill>
                  <a:srgbClr val="CDDE3F"/>
                </a:solidFill>
              </a:rPr>
              <a:t>6.1 Typology -  Training for inclusion</a:t>
            </a:r>
            <a:endParaRPr lang="en-US" sz="2800" b="1" dirty="0">
              <a:solidFill>
                <a:srgbClr val="CDDE3F"/>
              </a:solidFill>
            </a:endParaRPr>
          </a:p>
        </p:txBody>
      </p:sp>
      <p:sp>
        <p:nvSpPr>
          <p:cNvPr id="14" name="Marcador de Posição de Conteúdo 13"/>
          <p:cNvSpPr>
            <a:spLocks noGrp="1"/>
          </p:cNvSpPr>
          <p:nvPr>
            <p:ph idx="1"/>
          </p:nvPr>
        </p:nvSpPr>
        <p:spPr>
          <a:xfrm>
            <a:off x="251520" y="1268760"/>
            <a:ext cx="7416824" cy="4824536"/>
          </a:xfrm>
        </p:spPr>
        <p:txBody>
          <a:bodyPr>
            <a:noAutofit/>
          </a:bodyPr>
          <a:lstStyle/>
          <a:p>
            <a:pPr marL="0" indent="0" algn="just">
              <a:buNone/>
            </a:pPr>
            <a:r>
              <a:rPr lang="en-US" sz="2000" dirty="0" smtClean="0"/>
              <a:t>One of the typologies of the POPH (</a:t>
            </a:r>
            <a:r>
              <a:rPr lang="en-US" sz="2000" dirty="0" err="1" smtClean="0"/>
              <a:t>Programa</a:t>
            </a:r>
            <a:r>
              <a:rPr lang="en-US" sz="2000" dirty="0" smtClean="0"/>
              <a:t> </a:t>
            </a:r>
            <a:r>
              <a:rPr lang="en-US" sz="2000" dirty="0" err="1" smtClean="0"/>
              <a:t>Operacional</a:t>
            </a:r>
            <a:r>
              <a:rPr lang="en-US" sz="2000" dirty="0" smtClean="0"/>
              <a:t> do </a:t>
            </a:r>
            <a:r>
              <a:rPr lang="en-US" sz="2000" dirty="0" err="1" smtClean="0"/>
              <a:t>Potencial</a:t>
            </a:r>
            <a:r>
              <a:rPr lang="en-US" sz="2000" dirty="0" smtClean="0"/>
              <a:t> </a:t>
            </a:r>
            <a:r>
              <a:rPr lang="en-US" sz="2000" dirty="0" err="1" smtClean="0"/>
              <a:t>Humano</a:t>
            </a:r>
            <a:r>
              <a:rPr lang="en-US" sz="2000" dirty="0" smtClean="0"/>
              <a:t> (Operational </a:t>
            </a:r>
            <a:r>
              <a:rPr lang="en-US" sz="2000" dirty="0" err="1" smtClean="0"/>
              <a:t>Programme</a:t>
            </a:r>
            <a:r>
              <a:rPr lang="en-US" sz="2000" dirty="0" smtClean="0"/>
              <a:t> of Human Potential)) under the QREN (</a:t>
            </a:r>
            <a:r>
              <a:rPr lang="en-US" sz="2000" dirty="0" err="1" smtClean="0"/>
              <a:t>Quadro</a:t>
            </a:r>
            <a:r>
              <a:rPr lang="en-US" sz="2000" dirty="0" smtClean="0"/>
              <a:t> de </a:t>
            </a:r>
            <a:r>
              <a:rPr lang="en-US" sz="2000" dirty="0" err="1" smtClean="0"/>
              <a:t>Referência</a:t>
            </a:r>
            <a:r>
              <a:rPr lang="en-US" sz="2000" dirty="0" smtClean="0"/>
              <a:t> </a:t>
            </a:r>
            <a:r>
              <a:rPr lang="en-US" sz="2000" dirty="0" err="1" smtClean="0"/>
              <a:t>Estratégica</a:t>
            </a:r>
            <a:r>
              <a:rPr lang="en-US" sz="2000" dirty="0" smtClean="0"/>
              <a:t> </a:t>
            </a:r>
            <a:r>
              <a:rPr lang="en-US" sz="2000" dirty="0" err="1" smtClean="0"/>
              <a:t>Nacional</a:t>
            </a:r>
            <a:r>
              <a:rPr lang="en-US" sz="2000" dirty="0" smtClean="0"/>
              <a:t> (National Strategic Reference Framework)) is the </a:t>
            </a:r>
            <a:r>
              <a:rPr lang="en-US" sz="2000" b="1" dirty="0" smtClean="0"/>
              <a:t>6.1 - Training for Inclusion.</a:t>
            </a:r>
          </a:p>
          <a:p>
            <a:pPr marL="0" indent="0" algn="just">
              <a:buNone/>
            </a:pPr>
            <a:r>
              <a:rPr lang="en-US" sz="2000" dirty="0" smtClean="0"/>
              <a:t>The </a:t>
            </a:r>
            <a:r>
              <a:rPr lang="en-US" sz="2000" dirty="0" smtClean="0"/>
              <a:t>training </a:t>
            </a:r>
            <a:r>
              <a:rPr lang="en-US" sz="2000" dirty="0" smtClean="0"/>
              <a:t>of this typology are intended for people with particular difficulties in the access of regular education / training system, including those that come from particularly disadvantaged groups, dysfunctional families that presenting personal problematic  paths and belonging to excluded groups and / or disadvantaged, including: </a:t>
            </a:r>
          </a:p>
          <a:p>
            <a:pPr marL="685800" lvl="1" indent="-228600" algn="just">
              <a:buAutoNum type="alphaLcParenR"/>
            </a:pPr>
            <a:r>
              <a:rPr lang="en-US" sz="1800" dirty="0" smtClean="0"/>
              <a:t>Children, youth and adults, in a situation of social exclusion or at risk of exclusion; </a:t>
            </a:r>
          </a:p>
          <a:p>
            <a:pPr marL="457200" lvl="1" indent="0" algn="just">
              <a:buNone/>
            </a:pPr>
            <a:r>
              <a:rPr lang="en-US" sz="1800" dirty="0" smtClean="0"/>
              <a:t>b) Unemployed people, particularly long and very long term; </a:t>
            </a:r>
          </a:p>
          <a:p>
            <a:pPr marL="457200" lvl="1" indent="0" algn="just">
              <a:buNone/>
            </a:pPr>
            <a:r>
              <a:rPr lang="en-US" sz="1800" dirty="0" smtClean="0"/>
              <a:t>c) Risk groups, including ex-addicts and ex-offenders; </a:t>
            </a:r>
          </a:p>
          <a:p>
            <a:pPr marL="457200" lvl="1" indent="0" algn="just">
              <a:buNone/>
            </a:pPr>
            <a:r>
              <a:rPr lang="en-US" sz="1800" dirty="0" smtClean="0"/>
              <a:t>d) Recipients of social insertion income.</a:t>
            </a:r>
          </a:p>
          <a:p>
            <a:pPr marL="0" indent="0" algn="just">
              <a:buNone/>
            </a:pPr>
            <a:endParaRPr lang="en-US" sz="2000" b="1" dirty="0" smtClean="0"/>
          </a:p>
          <a:p>
            <a:pPr marL="0" indent="0" algn="just">
              <a:buNone/>
            </a:pPr>
            <a:endParaRPr lang="en-US" sz="2000" dirty="0"/>
          </a:p>
        </p:txBody>
      </p:sp>
      <p:pic>
        <p:nvPicPr>
          <p:cNvPr id="11" name="Imagem 10" descr="Logo.jpg"/>
          <p:cNvPicPr>
            <a:picLocks noChangeAspect="1"/>
          </p:cNvPicPr>
          <p:nvPr/>
        </p:nvPicPr>
        <p:blipFill>
          <a:blip r:embed="rId4" cstate="print">
            <a:clrChange>
              <a:clrFrom>
                <a:srgbClr val="FFFEFF"/>
              </a:clrFrom>
              <a:clrTo>
                <a:srgbClr val="FFFEFF">
                  <a:alpha val="0"/>
                </a:srgbClr>
              </a:clrTo>
            </a:clrChange>
          </a:blip>
          <a:stretch>
            <a:fillRect/>
          </a:stretch>
        </p:blipFill>
        <p:spPr>
          <a:xfrm>
            <a:off x="7775848" y="1340768"/>
            <a:ext cx="1368152" cy="531709"/>
          </a:xfrm>
          <a:prstGeom prst="rect">
            <a:avLst/>
          </a:prstGeom>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
          <p:cNvGrpSpPr>
            <a:grpSpLocks/>
          </p:cNvGrpSpPr>
          <p:nvPr/>
        </p:nvGrpSpPr>
        <p:grpSpPr bwMode="auto">
          <a:xfrm>
            <a:off x="0" y="5756396"/>
            <a:ext cx="9144000" cy="1128988"/>
            <a:chOff x="0" y="7368"/>
            <a:chExt cx="11925" cy="1452"/>
          </a:xfrm>
        </p:grpSpPr>
        <p:sp>
          <p:nvSpPr>
            <p:cNvPr id="7" name="Rectangle 3"/>
            <p:cNvSpPr>
              <a:spLocks noChangeArrowheads="1"/>
            </p:cNvSpPr>
            <p:nvPr/>
          </p:nvSpPr>
          <p:spPr bwMode="auto">
            <a:xfrm>
              <a:off x="0" y="7680"/>
              <a:ext cx="11925" cy="1140"/>
            </a:xfrm>
            <a:prstGeom prst="rect">
              <a:avLst/>
            </a:prstGeom>
            <a:solidFill>
              <a:schemeClr val="tx1"/>
            </a:solid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endParaRPr kumimoji="0" lang="pt-PT" sz="1100" b="0" i="0" u="none" strike="noStrike" cap="none" normalizeH="0" baseline="0" smtClean="0">
                <a:ln>
                  <a:noFill/>
                </a:ln>
                <a:solidFill>
                  <a:schemeClr val="tx1"/>
                </a:solidFill>
                <a:effectLst/>
                <a:latin typeface="Times New Roman" pitchFamily="18" charset="0"/>
              </a:endParaRPr>
            </a:p>
            <a:p>
              <a:pPr marL="0" marR="0" lvl="0" indent="0" algn="l" defTabSz="914400" rtl="0" eaLnBrk="1" fontAlgn="base" latinLnBrk="0" hangingPunct="1">
                <a:lnSpc>
                  <a:spcPct val="100000"/>
                </a:lnSpc>
                <a:spcBef>
                  <a:spcPct val="0"/>
                </a:spcBef>
                <a:spcAft>
                  <a:spcPts val="1000"/>
                </a:spcAft>
                <a:buClrTx/>
                <a:buSzTx/>
                <a:buFontTx/>
                <a:buNone/>
                <a:tabLst/>
              </a:pPr>
              <a:endParaRPr kumimoji="0" lang="pt-PT" sz="1100" b="0" i="0" u="none" strike="noStrike" cap="none" normalizeH="0" baseline="0" smtClean="0">
                <a:ln>
                  <a:noFill/>
                </a:ln>
                <a:solidFill>
                  <a:schemeClr val="tx1"/>
                </a:solidFill>
                <a:effectLst/>
                <a:latin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pt-PT" sz="1800" b="0" i="0" u="none" strike="noStrike" cap="none" normalizeH="0" baseline="0" smtClean="0">
                <a:ln>
                  <a:noFill/>
                </a:ln>
                <a:solidFill>
                  <a:schemeClr val="tx1"/>
                </a:solidFill>
                <a:effectLst/>
                <a:latin typeface="Arial" pitchFamily="34" charset="0"/>
              </a:endParaRPr>
            </a:p>
          </p:txBody>
        </p:sp>
        <p:sp>
          <p:nvSpPr>
            <p:cNvPr id="8" name="AutoShape 4"/>
            <p:cNvSpPr>
              <a:spLocks noChangeArrowheads="1"/>
            </p:cNvSpPr>
            <p:nvPr/>
          </p:nvSpPr>
          <p:spPr bwMode="auto">
            <a:xfrm>
              <a:off x="870" y="7368"/>
              <a:ext cx="10200" cy="625"/>
            </a:xfrm>
            <a:prstGeom prst="roundRect">
              <a:avLst>
                <a:gd name="adj" fmla="val 50000"/>
              </a:avLst>
            </a:prstGeom>
            <a:solidFill>
              <a:srgbClr val="CDDE3F"/>
            </a:solidFill>
            <a:ln w="31750">
              <a:solidFill>
                <a:srgbClr val="FFFFFF"/>
              </a:solidFill>
              <a:round/>
              <a:headEnd/>
              <a:tailEnd/>
            </a:ln>
            <a:effectLst/>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pt-PT" sz="2000" b="1" i="0" u="none" strike="noStrike" cap="none" normalizeH="0" baseline="0" dirty="0" smtClean="0">
                <a:ln>
                  <a:noFill/>
                </a:ln>
                <a:solidFill>
                  <a:schemeClr val="bg1"/>
                </a:solidFill>
                <a:effectLst/>
              </a:endParaRPr>
            </a:p>
          </p:txBody>
        </p:sp>
      </p:grpSp>
      <p:pic>
        <p:nvPicPr>
          <p:cNvPr id="6" name="Picture 5" descr="Logótipo_COMPETIR_SA"/>
          <p:cNvPicPr>
            <a:picLocks noChangeAspect="1" noChangeArrowheads="1"/>
          </p:cNvPicPr>
          <p:nvPr/>
        </p:nvPicPr>
        <p:blipFill>
          <a:blip r:embed="rId3" cstate="print"/>
          <a:srcRect/>
          <a:stretch>
            <a:fillRect/>
          </a:stretch>
        </p:blipFill>
        <p:spPr bwMode="auto">
          <a:xfrm>
            <a:off x="7858148" y="81252"/>
            <a:ext cx="898886" cy="1187508"/>
          </a:xfrm>
          <a:prstGeom prst="rect">
            <a:avLst/>
          </a:prstGeom>
          <a:noFill/>
          <a:ln w="9525">
            <a:solidFill>
              <a:schemeClr val="bg1"/>
            </a:solidFill>
            <a:miter lim="800000"/>
            <a:headEnd/>
            <a:tailEnd/>
          </a:ln>
        </p:spPr>
      </p:pic>
      <p:sp>
        <p:nvSpPr>
          <p:cNvPr id="9" name="Título 10"/>
          <p:cNvSpPr>
            <a:spLocks noGrp="1"/>
          </p:cNvSpPr>
          <p:nvPr>
            <p:ph type="title"/>
          </p:nvPr>
        </p:nvSpPr>
        <p:spPr>
          <a:xfrm>
            <a:off x="428596" y="214290"/>
            <a:ext cx="6663684" cy="857256"/>
          </a:xfrm>
        </p:spPr>
        <p:txBody>
          <a:bodyPr>
            <a:noAutofit/>
          </a:bodyPr>
          <a:lstStyle/>
          <a:p>
            <a:pPr algn="l"/>
            <a:r>
              <a:rPr lang="en-US" sz="2800" b="1" dirty="0" err="1" smtClean="0">
                <a:solidFill>
                  <a:srgbClr val="CDDE3F"/>
                </a:solidFill>
              </a:rPr>
              <a:t>Nacional</a:t>
            </a:r>
            <a:r>
              <a:rPr lang="en-US" sz="2800" b="1" dirty="0" smtClean="0">
                <a:solidFill>
                  <a:srgbClr val="CDDE3F"/>
                </a:solidFill>
              </a:rPr>
              <a:t> Projects</a:t>
            </a:r>
            <a:endParaRPr lang="en-US" sz="2800" b="1" dirty="0">
              <a:solidFill>
                <a:srgbClr val="CDDE3F"/>
              </a:solidFill>
            </a:endParaRPr>
          </a:p>
        </p:txBody>
      </p:sp>
      <p:graphicFrame>
        <p:nvGraphicFramePr>
          <p:cNvPr id="4" name="Marcador de Posição de Conteúdo 3"/>
          <p:cNvGraphicFramePr>
            <a:graphicFrameLocks noGrp="1"/>
          </p:cNvGraphicFramePr>
          <p:nvPr>
            <p:ph idx="1"/>
            <p:extLst>
              <p:ext uri="{D42A27DB-BD31-4B8C-83A1-F6EECF244321}">
                <p14:modId xmlns="" xmlns:p14="http://schemas.microsoft.com/office/powerpoint/2010/main" val="3370927044"/>
              </p:ext>
            </p:extLst>
          </p:nvPr>
        </p:nvGraphicFramePr>
        <p:xfrm>
          <a:off x="179512" y="1484784"/>
          <a:ext cx="7488832" cy="4050030"/>
        </p:xfrm>
        <a:graphic>
          <a:graphicData uri="http://schemas.openxmlformats.org/drawingml/2006/table">
            <a:tbl>
              <a:tblPr firstRow="1" bandRow="1">
                <a:tableStyleId>{F5AB1C69-6EDB-4FF4-983F-18BD219EF322}</a:tableStyleId>
              </a:tblPr>
              <a:tblGrid>
                <a:gridCol w="6336704"/>
                <a:gridCol w="1152128"/>
              </a:tblGrid>
              <a:tr h="370840">
                <a:tc>
                  <a:txBody>
                    <a:bodyPr/>
                    <a:lstStyle/>
                    <a:p>
                      <a:pPr algn="ctr"/>
                      <a:r>
                        <a:rPr lang="en-US" noProof="0" dirty="0" smtClean="0"/>
                        <a:t>Partner</a:t>
                      </a:r>
                      <a:endParaRPr lang="en-US" noProof="0"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noProof="0" smtClean="0"/>
                        <a:t>Hours of training </a:t>
                      </a:r>
                    </a:p>
                  </a:txBody>
                  <a:tcPr/>
                </a:tc>
              </a:tr>
              <a:tr h="370840">
                <a:tc>
                  <a:txBody>
                    <a:bodyPr/>
                    <a:lstStyle/>
                    <a:p>
                      <a:pPr algn="l" fontAlgn="ctr"/>
                      <a:r>
                        <a:rPr lang="en-US" sz="1800" kern="1200" noProof="0" dirty="0" smtClean="0"/>
                        <a:t>CAIS – </a:t>
                      </a:r>
                      <a:r>
                        <a:rPr lang="en-US" sz="1800" kern="1200" noProof="0" dirty="0" err="1" smtClean="0"/>
                        <a:t>Associação</a:t>
                      </a:r>
                      <a:r>
                        <a:rPr lang="en-US" sz="1800" kern="1200" noProof="0" dirty="0" smtClean="0"/>
                        <a:t> de </a:t>
                      </a:r>
                      <a:r>
                        <a:rPr lang="en-US" sz="1800" kern="1200" noProof="0" dirty="0" err="1" smtClean="0"/>
                        <a:t>Solidariedade</a:t>
                      </a:r>
                      <a:r>
                        <a:rPr lang="en-US" sz="1800" kern="1200" noProof="0" dirty="0" smtClean="0"/>
                        <a:t> Social</a:t>
                      </a:r>
                    </a:p>
                    <a:p>
                      <a:pPr algn="l" fontAlgn="ctr"/>
                      <a:r>
                        <a:rPr lang="en-US" sz="1600" kern="1200" noProof="0" dirty="0" smtClean="0"/>
                        <a:t>(</a:t>
                      </a:r>
                      <a:r>
                        <a:rPr lang="en-US" sz="1600" kern="1200" noProof="0" dirty="0" smtClean="0">
                          <a:effectLst/>
                        </a:rPr>
                        <a:t>Charity</a:t>
                      </a:r>
                      <a:r>
                        <a:rPr lang="en-US" sz="1600" kern="1200" baseline="0" noProof="0" dirty="0" smtClean="0">
                          <a:effectLst/>
                        </a:rPr>
                        <a:t> /</a:t>
                      </a:r>
                      <a:r>
                        <a:rPr lang="en-US" sz="1600" kern="1200" noProof="0" dirty="0" smtClean="0">
                          <a:effectLst/>
                        </a:rPr>
                        <a:t> works to the overall improvement of living conditions of homeless, socially and economically vulnerable in situations of exclusion and risk)</a:t>
                      </a:r>
                      <a:endParaRPr lang="en-US" sz="1600" kern="1200" noProof="0" dirty="0">
                        <a:solidFill>
                          <a:schemeClr val="dk1"/>
                        </a:solidFill>
                        <a:latin typeface="+mn-lt"/>
                        <a:ea typeface="+mn-ea"/>
                        <a:cs typeface="+mn-cs"/>
                      </a:endParaRPr>
                    </a:p>
                  </a:txBody>
                  <a:tcPr marL="9525" marR="9525" marT="9525" marB="0" anchor="ctr"/>
                </a:tc>
                <a:tc>
                  <a:txBody>
                    <a:bodyPr/>
                    <a:lstStyle/>
                    <a:p>
                      <a:pPr algn="ctr"/>
                      <a:r>
                        <a:rPr lang="en-US" sz="1800" noProof="0" smtClean="0"/>
                        <a:t>14.135</a:t>
                      </a:r>
                      <a:endParaRPr lang="en-US" sz="1800" noProof="0"/>
                    </a:p>
                  </a:txBody>
                  <a:tcPr anchor="ctr"/>
                </a:tc>
              </a:tr>
              <a:tr h="370840">
                <a:tc>
                  <a:txBody>
                    <a:bodyPr/>
                    <a:lstStyle/>
                    <a:p>
                      <a:pPr algn="l" fontAlgn="ctr"/>
                      <a:r>
                        <a:rPr lang="en-US" sz="1800" kern="1200" noProof="0" dirty="0" smtClean="0"/>
                        <a:t>AGUINENSO – </a:t>
                      </a:r>
                      <a:r>
                        <a:rPr lang="en-US" sz="1800" kern="1200" noProof="0" dirty="0" err="1" smtClean="0"/>
                        <a:t>Associação</a:t>
                      </a:r>
                      <a:r>
                        <a:rPr lang="en-US" sz="1800" kern="1200" noProof="0" dirty="0" smtClean="0"/>
                        <a:t> </a:t>
                      </a:r>
                      <a:r>
                        <a:rPr lang="en-US" sz="1800" kern="1200" noProof="0" dirty="0" err="1" smtClean="0"/>
                        <a:t>Guineense</a:t>
                      </a:r>
                      <a:r>
                        <a:rPr lang="en-US" sz="1800" kern="1200" noProof="0" dirty="0" smtClean="0"/>
                        <a:t> de </a:t>
                      </a:r>
                      <a:r>
                        <a:rPr lang="en-US" sz="1800" kern="1200" noProof="0" dirty="0" err="1" smtClean="0"/>
                        <a:t>Solidariedade</a:t>
                      </a:r>
                      <a:r>
                        <a:rPr lang="en-US" sz="1800" kern="1200" noProof="0" dirty="0" smtClean="0"/>
                        <a:t> Social</a:t>
                      </a:r>
                    </a:p>
                    <a:p>
                      <a:pPr algn="l" fontAlgn="ctr"/>
                      <a:r>
                        <a:rPr lang="en-US" sz="1600" kern="1200" noProof="0" dirty="0" smtClean="0"/>
                        <a:t>(Guinean Association of Social Solidarity)</a:t>
                      </a:r>
                      <a:endParaRPr lang="en-US" sz="1600" kern="1200" noProof="0" dirty="0">
                        <a:solidFill>
                          <a:schemeClr val="dk1"/>
                        </a:solidFill>
                        <a:latin typeface="+mn-lt"/>
                        <a:ea typeface="+mn-ea"/>
                        <a:cs typeface="+mn-cs"/>
                      </a:endParaRPr>
                    </a:p>
                  </a:txBody>
                  <a:tcPr marL="9525" marR="9525" marT="9525" marB="0" anchor="ctr"/>
                </a:tc>
                <a:tc>
                  <a:txBody>
                    <a:bodyPr/>
                    <a:lstStyle/>
                    <a:p>
                      <a:pPr marL="0" algn="ctr" defTabSz="914400" rtl="0" eaLnBrk="1" fontAlgn="ctr" latinLnBrk="0" hangingPunct="1"/>
                      <a:r>
                        <a:rPr lang="en-US" sz="1800" kern="1200" noProof="0" smtClean="0"/>
                        <a:t>9.631</a:t>
                      </a:r>
                      <a:endParaRPr lang="en-US" sz="1800" kern="1200" noProof="0">
                        <a:solidFill>
                          <a:schemeClr val="dk1"/>
                        </a:solidFill>
                        <a:latin typeface="+mn-lt"/>
                        <a:ea typeface="+mn-ea"/>
                        <a:cs typeface="+mn-cs"/>
                      </a:endParaRPr>
                    </a:p>
                  </a:txBody>
                  <a:tcPr marL="9525" marR="9525" marT="9525" marB="0" anchor="ctr"/>
                </a:tc>
              </a:tr>
              <a:tr h="370840">
                <a:tc>
                  <a:txBody>
                    <a:bodyPr/>
                    <a:lstStyle/>
                    <a:p>
                      <a:pPr algn="l" fontAlgn="ctr"/>
                      <a:r>
                        <a:rPr lang="en-US" sz="1800" kern="1200" noProof="0" dirty="0" smtClean="0"/>
                        <a:t>ADIME – </a:t>
                      </a:r>
                      <a:r>
                        <a:rPr lang="en-US" sz="1800" kern="1200" noProof="0" dirty="0" err="1" smtClean="0"/>
                        <a:t>Associação</a:t>
                      </a:r>
                      <a:r>
                        <a:rPr lang="en-US" sz="1800" kern="1200" noProof="0" dirty="0" smtClean="0"/>
                        <a:t> </a:t>
                      </a:r>
                      <a:r>
                        <a:rPr lang="en-US" sz="1800" kern="1200" noProof="0" dirty="0" err="1" smtClean="0"/>
                        <a:t>para</a:t>
                      </a:r>
                      <a:r>
                        <a:rPr lang="en-US" sz="1800" kern="1200" noProof="0" dirty="0" smtClean="0"/>
                        <a:t> a </a:t>
                      </a:r>
                      <a:r>
                        <a:rPr lang="en-US" sz="1800" kern="1200" noProof="0" dirty="0" err="1" smtClean="0"/>
                        <a:t>Defesa</a:t>
                      </a:r>
                      <a:r>
                        <a:rPr lang="en-US" sz="1800" kern="1200" noProof="0" dirty="0" smtClean="0"/>
                        <a:t> e </a:t>
                      </a:r>
                      <a:r>
                        <a:rPr lang="en-US" sz="1800" kern="1200" noProof="0" dirty="0" err="1" smtClean="0"/>
                        <a:t>Inserção</a:t>
                      </a:r>
                      <a:r>
                        <a:rPr lang="en-US" sz="1800" kern="1200" noProof="0" dirty="0" smtClean="0"/>
                        <a:t> das </a:t>
                      </a:r>
                      <a:r>
                        <a:rPr lang="en-US" sz="1800" kern="1200" noProof="0" dirty="0" err="1" smtClean="0"/>
                        <a:t>Minorias</a:t>
                      </a:r>
                      <a:r>
                        <a:rPr lang="en-US" sz="1800" kern="1200" noProof="0" dirty="0" smtClean="0"/>
                        <a:t> </a:t>
                      </a:r>
                      <a:r>
                        <a:rPr lang="en-US" sz="1800" kern="1200" noProof="0" dirty="0" err="1" smtClean="0"/>
                        <a:t>Étnicas</a:t>
                      </a:r>
                      <a:endParaRPr lang="en-US" sz="1800" kern="1200" noProof="0" dirty="0" smtClean="0"/>
                    </a:p>
                    <a:p>
                      <a:pPr algn="l" fontAlgn="ctr"/>
                      <a:r>
                        <a:rPr lang="en-US" sz="1600" kern="1200" noProof="0" dirty="0" smtClean="0"/>
                        <a:t>(Association to the Protection and Insertion of Ethnic Minorities)</a:t>
                      </a:r>
                      <a:endParaRPr lang="en-US" sz="1600" kern="1200" noProof="0" dirty="0">
                        <a:solidFill>
                          <a:schemeClr val="dk1"/>
                        </a:solidFill>
                        <a:latin typeface="+mn-lt"/>
                        <a:ea typeface="+mn-ea"/>
                        <a:cs typeface="+mn-cs"/>
                      </a:endParaRPr>
                    </a:p>
                  </a:txBody>
                  <a:tcPr marL="9525" marR="9525" marT="9525" marB="0" anchor="ctr"/>
                </a:tc>
                <a:tc>
                  <a:txBody>
                    <a:bodyPr/>
                    <a:lstStyle/>
                    <a:p>
                      <a:pPr marL="0" algn="ctr" defTabSz="914400" rtl="0" eaLnBrk="1" fontAlgn="ctr" latinLnBrk="0" hangingPunct="1"/>
                      <a:r>
                        <a:rPr lang="en-US" sz="1800" kern="1200" noProof="0" dirty="0" smtClean="0"/>
                        <a:t>9.618</a:t>
                      </a:r>
                      <a:endParaRPr lang="en-US" sz="1800" kern="1200" noProof="0" dirty="0">
                        <a:solidFill>
                          <a:schemeClr val="dk1"/>
                        </a:solidFill>
                        <a:latin typeface="+mn-lt"/>
                        <a:ea typeface="+mn-ea"/>
                        <a:cs typeface="+mn-cs"/>
                      </a:endParaRPr>
                    </a:p>
                  </a:txBody>
                  <a:tcPr marL="9525" marR="9525" marT="9525" marB="0" anchor="ctr"/>
                </a:tc>
              </a:tr>
              <a:tr h="370840">
                <a:tc>
                  <a:txBody>
                    <a:bodyPr/>
                    <a:lstStyle/>
                    <a:p>
                      <a:pPr algn="l" fontAlgn="ctr"/>
                      <a:r>
                        <a:rPr lang="en-US" sz="1800" kern="1200" noProof="0" smtClean="0"/>
                        <a:t>Associação dos Africanos do Concelho de Vila Franca de Xira</a:t>
                      </a:r>
                    </a:p>
                    <a:p>
                      <a:pPr algn="l" fontAlgn="ctr"/>
                      <a:r>
                        <a:rPr lang="en-US" sz="1600" kern="1200" noProof="0" smtClean="0"/>
                        <a:t>(Association of the Africans of the Municipality of Vila Franca de Xira)</a:t>
                      </a:r>
                      <a:endParaRPr lang="en-US" sz="1600" kern="1200" noProof="0">
                        <a:solidFill>
                          <a:schemeClr val="dk1"/>
                        </a:solidFill>
                        <a:latin typeface="+mn-lt"/>
                        <a:ea typeface="+mn-ea"/>
                        <a:cs typeface="+mn-cs"/>
                      </a:endParaRPr>
                    </a:p>
                  </a:txBody>
                  <a:tcPr marL="9525" marR="9525" marT="9525" marB="0" anchor="ctr"/>
                </a:tc>
                <a:tc>
                  <a:txBody>
                    <a:bodyPr/>
                    <a:lstStyle/>
                    <a:p>
                      <a:pPr marL="0" algn="ctr" defTabSz="914400" rtl="0" eaLnBrk="1" fontAlgn="ctr" latinLnBrk="0" hangingPunct="1"/>
                      <a:r>
                        <a:rPr lang="en-US" sz="1800" kern="1200" noProof="0" smtClean="0"/>
                        <a:t>10.663</a:t>
                      </a:r>
                      <a:endParaRPr lang="en-US" sz="1800" kern="1200" noProof="0">
                        <a:solidFill>
                          <a:schemeClr val="dk1"/>
                        </a:solidFill>
                        <a:latin typeface="+mn-lt"/>
                        <a:ea typeface="+mn-ea"/>
                        <a:cs typeface="+mn-cs"/>
                      </a:endParaRPr>
                    </a:p>
                  </a:txBody>
                  <a:tcPr marL="9525" marR="9525" marT="9525" marB="0" anchor="ctr"/>
                </a:tc>
              </a:tr>
              <a:tr h="370840">
                <a:tc>
                  <a:txBody>
                    <a:bodyPr/>
                    <a:lstStyle/>
                    <a:p>
                      <a:pPr algn="l" fontAlgn="ctr"/>
                      <a:r>
                        <a:rPr lang="en-US" sz="1800" kern="1200" noProof="0" dirty="0" smtClean="0"/>
                        <a:t>AMRT – </a:t>
                      </a:r>
                      <a:r>
                        <a:rPr lang="en-US" sz="1800" kern="1200" noProof="0" dirty="0" err="1" smtClean="0"/>
                        <a:t>Associação</a:t>
                      </a:r>
                      <a:r>
                        <a:rPr lang="en-US" sz="1800" kern="1200" noProof="0" dirty="0" smtClean="0"/>
                        <a:t> de </a:t>
                      </a:r>
                      <a:r>
                        <a:rPr lang="en-US" sz="1800" kern="1200" noProof="0" dirty="0" err="1" smtClean="0"/>
                        <a:t>Melhoramentos</a:t>
                      </a:r>
                      <a:r>
                        <a:rPr lang="en-US" sz="1800" kern="1200" noProof="0" dirty="0" smtClean="0"/>
                        <a:t> e </a:t>
                      </a:r>
                      <a:r>
                        <a:rPr lang="en-US" sz="1800" kern="1200" noProof="0" dirty="0" err="1" smtClean="0"/>
                        <a:t>Recreativo</a:t>
                      </a:r>
                      <a:r>
                        <a:rPr lang="en-US" sz="1800" kern="1200" noProof="0" dirty="0" smtClean="0"/>
                        <a:t> do </a:t>
                      </a:r>
                      <a:r>
                        <a:rPr lang="en-US" sz="1800" kern="1200" noProof="0" dirty="0" err="1" smtClean="0"/>
                        <a:t>Talude</a:t>
                      </a:r>
                      <a:endParaRPr lang="en-US" sz="1800" kern="1200" noProof="0" dirty="0" smtClean="0"/>
                    </a:p>
                    <a:p>
                      <a:pPr algn="l" fontAlgn="ctr"/>
                      <a:r>
                        <a:rPr lang="en-US" sz="1600" kern="1200" noProof="0" dirty="0" smtClean="0"/>
                        <a:t>(Works</a:t>
                      </a:r>
                      <a:r>
                        <a:rPr lang="en-US" sz="1600" kern="1200" baseline="0" noProof="0" dirty="0" smtClean="0"/>
                        <a:t> for the integration and inclusion of migrant community)</a:t>
                      </a:r>
                      <a:endParaRPr lang="en-US" sz="1600" kern="1200" noProof="0" dirty="0">
                        <a:solidFill>
                          <a:schemeClr val="dk1"/>
                        </a:solidFill>
                        <a:latin typeface="+mn-lt"/>
                        <a:ea typeface="+mn-ea"/>
                        <a:cs typeface="+mn-cs"/>
                      </a:endParaRPr>
                    </a:p>
                  </a:txBody>
                  <a:tcPr marL="9525" marR="9525" marT="9525" marB="0" anchor="ctr"/>
                </a:tc>
                <a:tc>
                  <a:txBody>
                    <a:bodyPr/>
                    <a:lstStyle/>
                    <a:p>
                      <a:pPr marL="0" algn="ctr" defTabSz="914400" rtl="0" eaLnBrk="1" fontAlgn="ctr" latinLnBrk="0" hangingPunct="1"/>
                      <a:r>
                        <a:rPr lang="en-US" sz="1800" kern="1200" noProof="0" smtClean="0"/>
                        <a:t>11.358</a:t>
                      </a:r>
                      <a:endParaRPr lang="en-US" sz="1800" kern="1200" noProof="0">
                        <a:solidFill>
                          <a:schemeClr val="dk1"/>
                        </a:solidFill>
                        <a:latin typeface="+mn-lt"/>
                        <a:ea typeface="+mn-ea"/>
                        <a:cs typeface="+mn-cs"/>
                      </a:endParaRPr>
                    </a:p>
                  </a:txBody>
                  <a:tcPr marL="9525" marR="9525" marT="9525" marB="0" anchor="ctr"/>
                </a:tc>
              </a:tr>
              <a:tr h="370840">
                <a:tc>
                  <a:txBody>
                    <a:bodyPr/>
                    <a:lstStyle/>
                    <a:p>
                      <a:pPr algn="l" fontAlgn="ctr"/>
                      <a:r>
                        <a:rPr lang="en-US" sz="1800" kern="1200" noProof="0" smtClean="0"/>
                        <a:t>DOINA – Associação de Imigrantes Romenos e Moldavos do Algarve</a:t>
                      </a:r>
                    </a:p>
                    <a:p>
                      <a:pPr algn="l" fontAlgn="ctr"/>
                      <a:r>
                        <a:rPr lang="en-US" sz="1600" kern="1200" noProof="0" smtClean="0"/>
                        <a:t>(Association of Romanians and Moldovans Immigrants in Algarve)</a:t>
                      </a:r>
                      <a:endParaRPr lang="en-US" sz="1600" kern="1200" noProof="0" smtClean="0">
                        <a:solidFill>
                          <a:schemeClr val="dk1"/>
                        </a:solidFill>
                        <a:latin typeface="+mn-lt"/>
                        <a:ea typeface="+mn-ea"/>
                        <a:cs typeface="+mn-cs"/>
                      </a:endParaRPr>
                    </a:p>
                  </a:txBody>
                  <a:tcPr marL="9525" marR="9525" marT="9525" marB="0" anchor="ctr"/>
                </a:tc>
                <a:tc>
                  <a:txBody>
                    <a:bodyPr/>
                    <a:lstStyle/>
                    <a:p>
                      <a:pPr marL="0" algn="ctr" defTabSz="914400" rtl="0" eaLnBrk="1" latinLnBrk="0" hangingPunct="1"/>
                      <a:r>
                        <a:rPr lang="en-US" sz="1800" kern="1200" noProof="0" dirty="0" smtClean="0"/>
                        <a:t>8.111</a:t>
                      </a:r>
                      <a:endParaRPr lang="en-US" sz="1800" kern="1200" noProof="0" dirty="0">
                        <a:solidFill>
                          <a:schemeClr val="dk1"/>
                        </a:solidFill>
                        <a:latin typeface="+mn-lt"/>
                        <a:ea typeface="+mn-ea"/>
                        <a:cs typeface="+mn-cs"/>
                      </a:endParaRPr>
                    </a:p>
                  </a:txBody>
                  <a:tcPr anchor="ctr"/>
                </a:tc>
              </a:tr>
            </a:tbl>
          </a:graphicData>
        </a:graphic>
      </p:graphicFrame>
      <p:pic>
        <p:nvPicPr>
          <p:cNvPr id="11" name="Imagem 10" descr="Logo.jpg"/>
          <p:cNvPicPr>
            <a:picLocks noChangeAspect="1"/>
          </p:cNvPicPr>
          <p:nvPr/>
        </p:nvPicPr>
        <p:blipFill>
          <a:blip r:embed="rId4" cstate="print"/>
          <a:stretch>
            <a:fillRect/>
          </a:stretch>
        </p:blipFill>
        <p:spPr>
          <a:xfrm>
            <a:off x="7775848" y="1313115"/>
            <a:ext cx="1368152" cy="531709"/>
          </a:xfrm>
          <a:prstGeom prst="rect">
            <a:avLst/>
          </a:prstGeom>
        </p:spPr>
      </p:pic>
    </p:spTree>
    <p:extLst>
      <p:ext uri="{BB962C8B-B14F-4D97-AF65-F5344CB8AC3E}">
        <p14:creationId xmlns="" xmlns:p14="http://schemas.microsoft.com/office/powerpoint/2010/main" val="266027077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
          <p:cNvGrpSpPr>
            <a:grpSpLocks/>
          </p:cNvGrpSpPr>
          <p:nvPr/>
        </p:nvGrpSpPr>
        <p:grpSpPr bwMode="auto">
          <a:xfrm>
            <a:off x="0" y="5756396"/>
            <a:ext cx="9144000" cy="1128988"/>
            <a:chOff x="0" y="7368"/>
            <a:chExt cx="11925" cy="1452"/>
          </a:xfrm>
        </p:grpSpPr>
        <p:sp>
          <p:nvSpPr>
            <p:cNvPr id="7" name="Rectangle 3"/>
            <p:cNvSpPr>
              <a:spLocks noChangeArrowheads="1"/>
            </p:cNvSpPr>
            <p:nvPr/>
          </p:nvSpPr>
          <p:spPr bwMode="auto">
            <a:xfrm>
              <a:off x="0" y="7680"/>
              <a:ext cx="11925" cy="1140"/>
            </a:xfrm>
            <a:prstGeom prst="rect">
              <a:avLst/>
            </a:prstGeom>
            <a:solidFill>
              <a:schemeClr val="tx1"/>
            </a:solid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endParaRPr kumimoji="0" lang="pt-PT" sz="1100" b="0" i="0" u="none" strike="noStrike" cap="none" normalizeH="0" baseline="0" smtClean="0">
                <a:ln>
                  <a:noFill/>
                </a:ln>
                <a:solidFill>
                  <a:schemeClr val="tx1"/>
                </a:solidFill>
                <a:effectLst/>
                <a:latin typeface="Times New Roman" pitchFamily="18" charset="0"/>
              </a:endParaRPr>
            </a:p>
            <a:p>
              <a:pPr marL="0" marR="0" lvl="0" indent="0" algn="l" defTabSz="914400" rtl="0" eaLnBrk="1" fontAlgn="base" latinLnBrk="0" hangingPunct="1">
                <a:lnSpc>
                  <a:spcPct val="100000"/>
                </a:lnSpc>
                <a:spcBef>
                  <a:spcPct val="0"/>
                </a:spcBef>
                <a:spcAft>
                  <a:spcPts val="1000"/>
                </a:spcAft>
                <a:buClrTx/>
                <a:buSzTx/>
                <a:buFontTx/>
                <a:buNone/>
                <a:tabLst/>
              </a:pPr>
              <a:endParaRPr kumimoji="0" lang="pt-PT" sz="1100" b="0" i="0" u="none" strike="noStrike" cap="none" normalizeH="0" baseline="0" smtClean="0">
                <a:ln>
                  <a:noFill/>
                </a:ln>
                <a:solidFill>
                  <a:schemeClr val="tx1"/>
                </a:solidFill>
                <a:effectLst/>
                <a:latin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pt-PT" sz="1800" b="0" i="0" u="none" strike="noStrike" cap="none" normalizeH="0" baseline="0" smtClean="0">
                <a:ln>
                  <a:noFill/>
                </a:ln>
                <a:solidFill>
                  <a:schemeClr val="tx1"/>
                </a:solidFill>
                <a:effectLst/>
                <a:latin typeface="Arial" pitchFamily="34" charset="0"/>
              </a:endParaRPr>
            </a:p>
          </p:txBody>
        </p:sp>
        <p:sp>
          <p:nvSpPr>
            <p:cNvPr id="8" name="AutoShape 4"/>
            <p:cNvSpPr>
              <a:spLocks noChangeArrowheads="1"/>
            </p:cNvSpPr>
            <p:nvPr/>
          </p:nvSpPr>
          <p:spPr bwMode="auto">
            <a:xfrm>
              <a:off x="870" y="7368"/>
              <a:ext cx="10200" cy="625"/>
            </a:xfrm>
            <a:prstGeom prst="roundRect">
              <a:avLst>
                <a:gd name="adj" fmla="val 50000"/>
              </a:avLst>
            </a:prstGeom>
            <a:solidFill>
              <a:srgbClr val="CDDE3F"/>
            </a:solidFill>
            <a:ln w="31750">
              <a:solidFill>
                <a:srgbClr val="FFFFFF"/>
              </a:solidFill>
              <a:round/>
              <a:headEnd/>
              <a:tailEnd/>
            </a:ln>
            <a:effectLst/>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pt-PT" sz="2000" b="1" i="0" u="none" strike="noStrike" cap="none" normalizeH="0" baseline="0" dirty="0" smtClean="0">
                <a:ln>
                  <a:noFill/>
                </a:ln>
                <a:solidFill>
                  <a:schemeClr val="bg1"/>
                </a:solidFill>
                <a:effectLst/>
              </a:endParaRPr>
            </a:p>
          </p:txBody>
        </p:sp>
      </p:grpSp>
      <p:pic>
        <p:nvPicPr>
          <p:cNvPr id="6" name="Picture 5" descr="Logótipo_COMPETIR_SA"/>
          <p:cNvPicPr>
            <a:picLocks noChangeAspect="1" noChangeArrowheads="1"/>
          </p:cNvPicPr>
          <p:nvPr/>
        </p:nvPicPr>
        <p:blipFill>
          <a:blip r:embed="rId3" cstate="print"/>
          <a:srcRect/>
          <a:stretch>
            <a:fillRect/>
          </a:stretch>
        </p:blipFill>
        <p:spPr bwMode="auto">
          <a:xfrm>
            <a:off x="7858148" y="285728"/>
            <a:ext cx="898886" cy="1187508"/>
          </a:xfrm>
          <a:prstGeom prst="rect">
            <a:avLst/>
          </a:prstGeom>
          <a:noFill/>
          <a:ln w="9525">
            <a:solidFill>
              <a:schemeClr val="bg1"/>
            </a:solidFill>
            <a:miter lim="800000"/>
            <a:headEnd/>
            <a:tailEnd/>
          </a:ln>
        </p:spPr>
      </p:pic>
      <p:sp>
        <p:nvSpPr>
          <p:cNvPr id="9" name="Título 10"/>
          <p:cNvSpPr>
            <a:spLocks noGrp="1"/>
          </p:cNvSpPr>
          <p:nvPr>
            <p:ph type="title"/>
          </p:nvPr>
        </p:nvSpPr>
        <p:spPr>
          <a:xfrm>
            <a:off x="428596" y="214290"/>
            <a:ext cx="6663684" cy="857256"/>
          </a:xfrm>
        </p:spPr>
        <p:txBody>
          <a:bodyPr>
            <a:noAutofit/>
          </a:bodyPr>
          <a:lstStyle/>
          <a:p>
            <a:pPr algn="l"/>
            <a:r>
              <a:rPr lang="en-US" sz="2800" b="1" smtClean="0">
                <a:solidFill>
                  <a:srgbClr val="CDDE3F"/>
                </a:solidFill>
              </a:rPr>
              <a:t>Nacional Projects</a:t>
            </a:r>
            <a:endParaRPr lang="en-US" sz="2800" b="1">
              <a:solidFill>
                <a:srgbClr val="CDDE3F"/>
              </a:solidFill>
            </a:endParaRPr>
          </a:p>
        </p:txBody>
      </p:sp>
      <p:graphicFrame>
        <p:nvGraphicFramePr>
          <p:cNvPr id="4" name="Marcador de Posição de Conteúdo 3"/>
          <p:cNvGraphicFramePr>
            <a:graphicFrameLocks noGrp="1"/>
          </p:cNvGraphicFramePr>
          <p:nvPr>
            <p:ph idx="1"/>
            <p:extLst>
              <p:ext uri="{D42A27DB-BD31-4B8C-83A1-F6EECF244321}">
                <p14:modId xmlns="" xmlns:p14="http://schemas.microsoft.com/office/powerpoint/2010/main" val="927905867"/>
              </p:ext>
            </p:extLst>
          </p:nvPr>
        </p:nvGraphicFramePr>
        <p:xfrm>
          <a:off x="179512" y="1268760"/>
          <a:ext cx="7588070" cy="4354830"/>
        </p:xfrm>
        <a:graphic>
          <a:graphicData uri="http://schemas.openxmlformats.org/drawingml/2006/table">
            <a:tbl>
              <a:tblPr firstRow="1" bandRow="1">
                <a:tableStyleId>{F5AB1C69-6EDB-4FF4-983F-18BD219EF322}</a:tableStyleId>
              </a:tblPr>
              <a:tblGrid>
                <a:gridCol w="6435942"/>
                <a:gridCol w="1152128"/>
              </a:tblGrid>
              <a:tr h="370840">
                <a:tc>
                  <a:txBody>
                    <a:bodyPr/>
                    <a:lstStyle/>
                    <a:p>
                      <a:pPr algn="ctr"/>
                      <a:r>
                        <a:rPr lang="en-US" noProof="0" smtClean="0"/>
                        <a:t>Partner</a:t>
                      </a:r>
                      <a:endParaRPr lang="en-US" noProof="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noProof="0" smtClean="0"/>
                        <a:t>Hours of training </a:t>
                      </a:r>
                    </a:p>
                  </a:txBody>
                  <a:tcPr/>
                </a:tc>
              </a:tr>
              <a:tr h="370840">
                <a:tc>
                  <a:txBody>
                    <a:bodyPr/>
                    <a:lstStyle/>
                    <a:p>
                      <a:pPr algn="l" fontAlgn="ctr"/>
                      <a:r>
                        <a:rPr lang="en-US" sz="1800" kern="1200" noProof="0" smtClean="0"/>
                        <a:t>Certifica – Associação para a Formação Individual Inserção e Reinserção Social</a:t>
                      </a:r>
                    </a:p>
                    <a:p>
                      <a:pPr algn="l" fontAlgn="ctr"/>
                      <a:r>
                        <a:rPr lang="en-US" sz="1600" kern="1200" noProof="0" smtClean="0"/>
                        <a:t>(Association for Individual Training, Social Insertion and Reinsertion)</a:t>
                      </a:r>
                      <a:endParaRPr lang="en-US" sz="1600" kern="1200" noProof="0">
                        <a:solidFill>
                          <a:schemeClr val="dk1"/>
                        </a:solidFill>
                        <a:latin typeface="+mn-lt"/>
                        <a:ea typeface="+mn-ea"/>
                        <a:cs typeface="+mn-cs"/>
                      </a:endParaRPr>
                    </a:p>
                  </a:txBody>
                  <a:tcPr marL="9525" marR="9525" marT="9525" marB="0" anchor="ctr"/>
                </a:tc>
                <a:tc>
                  <a:txBody>
                    <a:bodyPr/>
                    <a:lstStyle/>
                    <a:p>
                      <a:pPr algn="ctr" fontAlgn="ctr"/>
                      <a:r>
                        <a:rPr lang="en-US" sz="1800" u="none" strike="noStrike" noProof="0" smtClean="0">
                          <a:effectLst/>
                        </a:rPr>
                        <a:t>9.357</a:t>
                      </a:r>
                      <a:endParaRPr lang="en-US" sz="1800" b="0" i="0" u="none" strike="noStrike" noProof="0">
                        <a:solidFill>
                          <a:srgbClr val="000000"/>
                        </a:solidFill>
                        <a:effectLst/>
                        <a:latin typeface="Calibri"/>
                      </a:endParaRPr>
                    </a:p>
                  </a:txBody>
                  <a:tcPr marL="9525" marR="9525" marT="9525" marB="0" anchor="ctr"/>
                </a:tc>
              </a:tr>
              <a:tr h="483339">
                <a:tc>
                  <a:txBody>
                    <a:bodyPr/>
                    <a:lstStyle/>
                    <a:p>
                      <a:pPr marL="0" marR="0" indent="0" algn="l" defTabSz="914400" rtl="0" eaLnBrk="1" fontAlgn="ctr" latinLnBrk="0" hangingPunct="1">
                        <a:lnSpc>
                          <a:spcPct val="100000"/>
                        </a:lnSpc>
                        <a:spcBef>
                          <a:spcPts val="0"/>
                        </a:spcBef>
                        <a:spcAft>
                          <a:spcPts val="0"/>
                        </a:spcAft>
                        <a:buClrTx/>
                        <a:buSzTx/>
                        <a:buFontTx/>
                        <a:buNone/>
                        <a:tabLst/>
                        <a:defRPr/>
                      </a:pPr>
                      <a:r>
                        <a:rPr lang="en-US" sz="1800" kern="1200" noProof="0" smtClean="0"/>
                        <a:t>OBER – Obra Bem Estar Rural de Baião</a:t>
                      </a:r>
                    </a:p>
                    <a:p>
                      <a:pPr algn="l" fontAlgn="ctr"/>
                      <a:r>
                        <a:rPr lang="en-US" sz="1600" kern="1200" noProof="0" smtClean="0"/>
                        <a:t>(</a:t>
                      </a:r>
                      <a:r>
                        <a:rPr lang="en-US" sz="1600" kern="1200" noProof="0" smtClean="0">
                          <a:effectLst/>
                        </a:rPr>
                        <a:t>IPSS –</a:t>
                      </a:r>
                      <a:r>
                        <a:rPr lang="en-US" sz="1600" kern="1200" baseline="0" noProof="0" smtClean="0">
                          <a:effectLst/>
                        </a:rPr>
                        <a:t> </a:t>
                      </a:r>
                      <a:r>
                        <a:rPr lang="en-US" sz="1600" kern="1200" noProof="0" smtClean="0">
                          <a:effectLst/>
                        </a:rPr>
                        <a:t>Private Institution for Social Solidarity)</a:t>
                      </a:r>
                      <a:endParaRPr lang="en-US" sz="1600" kern="1200" noProof="0">
                        <a:solidFill>
                          <a:schemeClr val="dk1"/>
                        </a:solidFill>
                        <a:latin typeface="+mn-lt"/>
                        <a:ea typeface="+mn-ea"/>
                        <a:cs typeface="+mn-cs"/>
                      </a:endParaRPr>
                    </a:p>
                  </a:txBody>
                  <a:tcPr marL="9525" marR="9525" marT="9525" marB="0" anchor="ctr"/>
                </a:tc>
                <a:tc>
                  <a:txBody>
                    <a:bodyPr/>
                    <a:lstStyle/>
                    <a:p>
                      <a:pPr algn="ctr" fontAlgn="ctr"/>
                      <a:r>
                        <a:rPr lang="en-US" sz="1800" u="none" strike="noStrike" noProof="0" smtClean="0">
                          <a:effectLst/>
                        </a:rPr>
                        <a:t>11.066</a:t>
                      </a:r>
                      <a:endParaRPr lang="en-US" sz="1800" b="0" i="0" u="none" strike="noStrike" noProof="0">
                        <a:solidFill>
                          <a:srgbClr val="000000"/>
                        </a:solidFill>
                        <a:effectLst/>
                        <a:latin typeface="Calibri"/>
                      </a:endParaRPr>
                    </a:p>
                  </a:txBody>
                  <a:tcPr marL="9525" marR="9525" marT="9525" marB="0" anchor="ctr"/>
                </a:tc>
              </a:tr>
              <a:tr h="370840">
                <a:tc>
                  <a:txBody>
                    <a:bodyPr/>
                    <a:lstStyle/>
                    <a:p>
                      <a:pPr algn="l" fontAlgn="ctr"/>
                      <a:r>
                        <a:rPr lang="en-US" sz="1800" kern="1200" noProof="0" smtClean="0"/>
                        <a:t>Âncora - Associação Centro Comunitário Santa Luzia</a:t>
                      </a:r>
                    </a:p>
                    <a:p>
                      <a:pPr algn="l" fontAlgn="ctr"/>
                      <a:r>
                        <a:rPr lang="en-US" sz="1600" kern="1200" noProof="0" smtClean="0"/>
                        <a:t>(</a:t>
                      </a:r>
                      <a:r>
                        <a:rPr lang="en-US" sz="1600" kern="1200" noProof="0" smtClean="0">
                          <a:effectLst/>
                        </a:rPr>
                        <a:t>IPSS –</a:t>
                      </a:r>
                      <a:r>
                        <a:rPr lang="en-US" sz="1600" kern="1200" baseline="0" noProof="0" smtClean="0">
                          <a:effectLst/>
                        </a:rPr>
                        <a:t> </a:t>
                      </a:r>
                      <a:r>
                        <a:rPr lang="en-US" sz="1600" kern="1200" noProof="0" smtClean="0">
                          <a:effectLst/>
                        </a:rPr>
                        <a:t>Private Institution for Social Solidarity)</a:t>
                      </a:r>
                      <a:endParaRPr lang="en-US" sz="1600" kern="1200" noProof="0">
                        <a:solidFill>
                          <a:schemeClr val="dk1"/>
                        </a:solidFill>
                        <a:latin typeface="+mn-lt"/>
                        <a:ea typeface="+mn-ea"/>
                        <a:cs typeface="+mn-cs"/>
                      </a:endParaRPr>
                    </a:p>
                  </a:txBody>
                  <a:tcPr marL="9525" marR="9525" marT="9525" marB="0" anchor="ctr"/>
                </a:tc>
                <a:tc>
                  <a:txBody>
                    <a:bodyPr/>
                    <a:lstStyle/>
                    <a:p>
                      <a:pPr algn="ctr" fontAlgn="ctr"/>
                      <a:r>
                        <a:rPr lang="en-US" sz="1800" u="none" strike="noStrike" noProof="0" smtClean="0">
                          <a:effectLst/>
                        </a:rPr>
                        <a:t>10.282</a:t>
                      </a:r>
                      <a:endParaRPr lang="en-US" sz="1800" b="0" i="0" u="none" strike="noStrike" noProof="0">
                        <a:solidFill>
                          <a:srgbClr val="000000"/>
                        </a:solidFill>
                        <a:effectLst/>
                        <a:latin typeface="Calibri"/>
                      </a:endParaRPr>
                    </a:p>
                  </a:txBody>
                  <a:tcPr marL="9525" marR="9525" marT="9525" marB="0" anchor="ctr"/>
                </a:tc>
              </a:tr>
              <a:tr h="370840">
                <a:tc>
                  <a:txBody>
                    <a:bodyPr/>
                    <a:lstStyle/>
                    <a:p>
                      <a:pPr algn="l" fontAlgn="ctr"/>
                      <a:r>
                        <a:rPr lang="en-US" sz="1800" kern="1200" noProof="0" smtClean="0"/>
                        <a:t>Santa Casa da Misericórdia de Resende</a:t>
                      </a:r>
                    </a:p>
                    <a:p>
                      <a:pPr algn="l" fontAlgn="ctr"/>
                      <a:r>
                        <a:rPr lang="en-US" sz="1600" kern="1200" noProof="0" smtClean="0"/>
                        <a:t>(Holy House of Mercy of Resende)</a:t>
                      </a:r>
                      <a:endParaRPr lang="en-US" sz="1600" kern="1200" noProof="0">
                        <a:solidFill>
                          <a:schemeClr val="dk1"/>
                        </a:solidFill>
                        <a:latin typeface="+mn-lt"/>
                        <a:ea typeface="+mn-ea"/>
                        <a:cs typeface="+mn-cs"/>
                      </a:endParaRPr>
                    </a:p>
                  </a:txBody>
                  <a:tcPr marL="9525" marR="9525" marT="9525" marB="0" anchor="ctr"/>
                </a:tc>
                <a:tc>
                  <a:txBody>
                    <a:bodyPr/>
                    <a:lstStyle/>
                    <a:p>
                      <a:pPr algn="ctr" fontAlgn="ctr"/>
                      <a:r>
                        <a:rPr lang="en-US" sz="1800" u="none" strike="noStrike" noProof="0" smtClean="0">
                          <a:effectLst/>
                        </a:rPr>
                        <a:t>10.784</a:t>
                      </a:r>
                      <a:endParaRPr lang="en-US" sz="1800" b="0" i="0" u="none" strike="noStrike" noProof="0">
                        <a:solidFill>
                          <a:srgbClr val="000000"/>
                        </a:solidFill>
                        <a:effectLst/>
                        <a:latin typeface="Calibri"/>
                      </a:endParaRPr>
                    </a:p>
                  </a:txBody>
                  <a:tcPr marL="9525" marR="9525" marT="9525" marB="0" anchor="ctr"/>
                </a:tc>
              </a:tr>
              <a:tr h="370840">
                <a:tc>
                  <a:txBody>
                    <a:bodyPr/>
                    <a:lstStyle/>
                    <a:p>
                      <a:pPr algn="l" fontAlgn="ctr"/>
                      <a:r>
                        <a:rPr lang="en-US" sz="1800" kern="1200" noProof="0" smtClean="0"/>
                        <a:t>Associação de Solidariedade e Acção Social da Freguesia de Matacães</a:t>
                      </a:r>
                    </a:p>
                    <a:p>
                      <a:pPr algn="l" fontAlgn="ctr"/>
                      <a:r>
                        <a:rPr lang="en-US" sz="1600" kern="1200" noProof="0" smtClean="0"/>
                        <a:t>(</a:t>
                      </a:r>
                      <a:r>
                        <a:rPr lang="en-US" sz="1600" kern="1200" noProof="0" smtClean="0">
                          <a:effectLst/>
                        </a:rPr>
                        <a:t>IPSS –</a:t>
                      </a:r>
                      <a:r>
                        <a:rPr lang="en-US" sz="1600" kern="1200" baseline="0" noProof="0" smtClean="0">
                          <a:effectLst/>
                        </a:rPr>
                        <a:t> </a:t>
                      </a:r>
                      <a:r>
                        <a:rPr lang="en-US" sz="1600" kern="1200" noProof="0" smtClean="0">
                          <a:effectLst/>
                        </a:rPr>
                        <a:t>Private Institution for Social Solidarity)</a:t>
                      </a:r>
                      <a:endParaRPr lang="en-US" sz="1600" kern="1200" noProof="0">
                        <a:solidFill>
                          <a:schemeClr val="dk1"/>
                        </a:solidFill>
                        <a:latin typeface="+mn-lt"/>
                        <a:ea typeface="+mn-ea"/>
                        <a:cs typeface="+mn-cs"/>
                      </a:endParaRPr>
                    </a:p>
                  </a:txBody>
                  <a:tcPr marL="9525" marR="9525" marT="9525" marB="0" anchor="ctr"/>
                </a:tc>
                <a:tc>
                  <a:txBody>
                    <a:bodyPr/>
                    <a:lstStyle/>
                    <a:p>
                      <a:pPr algn="ctr" fontAlgn="ctr"/>
                      <a:r>
                        <a:rPr lang="en-US" sz="1800" u="none" strike="noStrike" noProof="0" smtClean="0">
                          <a:effectLst/>
                        </a:rPr>
                        <a:t>7.558</a:t>
                      </a:r>
                      <a:endParaRPr lang="en-US" sz="1800" b="0" i="0" u="none" strike="noStrike" noProof="0">
                        <a:solidFill>
                          <a:srgbClr val="000000"/>
                        </a:solidFill>
                        <a:effectLst/>
                        <a:latin typeface="Calibri"/>
                      </a:endParaRPr>
                    </a:p>
                  </a:txBody>
                  <a:tcPr marL="9525" marR="9525" marT="9525" marB="0" anchor="ctr"/>
                </a:tc>
              </a:tr>
              <a:tr h="370840">
                <a:tc>
                  <a:txBody>
                    <a:bodyPr/>
                    <a:lstStyle/>
                    <a:p>
                      <a:pPr algn="l" fontAlgn="ctr"/>
                      <a:r>
                        <a:rPr lang="en-US" sz="1800" kern="1200" noProof="0" smtClean="0"/>
                        <a:t>Nova Fronteira - Associação para Reabilitação de Toxicodependentes</a:t>
                      </a:r>
                    </a:p>
                    <a:p>
                      <a:pPr algn="l" fontAlgn="ctr"/>
                      <a:r>
                        <a:rPr lang="en-US" sz="1600" kern="1200" noProof="0" smtClean="0"/>
                        <a:t>(Association for Rehabilitation of Drug Abusers)</a:t>
                      </a:r>
                      <a:endParaRPr lang="en-US" sz="1600" kern="1200" noProof="0">
                        <a:solidFill>
                          <a:schemeClr val="dk1"/>
                        </a:solidFill>
                        <a:latin typeface="+mn-lt"/>
                        <a:ea typeface="+mn-ea"/>
                        <a:cs typeface="+mn-cs"/>
                      </a:endParaRPr>
                    </a:p>
                  </a:txBody>
                  <a:tcPr marL="9525" marR="9525" marT="9525" marB="0" anchor="ctr"/>
                </a:tc>
                <a:tc>
                  <a:txBody>
                    <a:bodyPr/>
                    <a:lstStyle/>
                    <a:p>
                      <a:pPr algn="ctr" fontAlgn="ctr"/>
                      <a:r>
                        <a:rPr lang="en-US" sz="1800" u="none" strike="noStrike" noProof="0" dirty="0" smtClean="0">
                          <a:effectLst/>
                        </a:rPr>
                        <a:t>10.620</a:t>
                      </a:r>
                      <a:endParaRPr lang="en-US" sz="1800" b="0" i="0" u="none" strike="noStrike" noProof="0" dirty="0">
                        <a:solidFill>
                          <a:srgbClr val="000000"/>
                        </a:solidFill>
                        <a:effectLst/>
                        <a:latin typeface="Calibri"/>
                      </a:endParaRPr>
                    </a:p>
                  </a:txBody>
                  <a:tcPr marL="9525" marR="9525" marT="9525" marB="0" anchor="ctr"/>
                </a:tc>
              </a:tr>
            </a:tbl>
          </a:graphicData>
        </a:graphic>
      </p:graphicFrame>
      <p:pic>
        <p:nvPicPr>
          <p:cNvPr id="11" name="Imagem 10" descr="Logo.jpg"/>
          <p:cNvPicPr>
            <a:picLocks noChangeAspect="1"/>
          </p:cNvPicPr>
          <p:nvPr/>
        </p:nvPicPr>
        <p:blipFill>
          <a:blip r:embed="rId4" cstate="print"/>
          <a:stretch>
            <a:fillRect/>
          </a:stretch>
        </p:blipFill>
        <p:spPr>
          <a:xfrm>
            <a:off x="7775848" y="1556792"/>
            <a:ext cx="1368152" cy="531709"/>
          </a:xfrm>
          <a:prstGeom prst="rect">
            <a:avLst/>
          </a:prstGeom>
        </p:spPr>
      </p:pic>
    </p:spTree>
    <p:extLst>
      <p:ext uri="{BB962C8B-B14F-4D97-AF65-F5344CB8AC3E}">
        <p14:creationId xmlns="" xmlns:p14="http://schemas.microsoft.com/office/powerpoint/2010/main" val="86497279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
          <p:cNvGrpSpPr>
            <a:grpSpLocks/>
          </p:cNvGrpSpPr>
          <p:nvPr/>
        </p:nvGrpSpPr>
        <p:grpSpPr bwMode="auto">
          <a:xfrm>
            <a:off x="0" y="5756396"/>
            <a:ext cx="9144000" cy="1128988"/>
            <a:chOff x="0" y="7368"/>
            <a:chExt cx="11925" cy="1452"/>
          </a:xfrm>
        </p:grpSpPr>
        <p:sp>
          <p:nvSpPr>
            <p:cNvPr id="7" name="Rectangle 3"/>
            <p:cNvSpPr>
              <a:spLocks noChangeArrowheads="1"/>
            </p:cNvSpPr>
            <p:nvPr/>
          </p:nvSpPr>
          <p:spPr bwMode="auto">
            <a:xfrm>
              <a:off x="0" y="7680"/>
              <a:ext cx="11925" cy="1140"/>
            </a:xfrm>
            <a:prstGeom prst="rect">
              <a:avLst/>
            </a:prstGeom>
            <a:solidFill>
              <a:schemeClr val="tx1"/>
            </a:solid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endParaRPr kumimoji="0" lang="pt-PT" sz="1100" b="0" i="0" u="none" strike="noStrike" cap="none" normalizeH="0" baseline="0" smtClean="0">
                <a:ln>
                  <a:noFill/>
                </a:ln>
                <a:solidFill>
                  <a:schemeClr val="tx1"/>
                </a:solidFill>
                <a:effectLst/>
                <a:latin typeface="Times New Roman" pitchFamily="18" charset="0"/>
              </a:endParaRPr>
            </a:p>
            <a:p>
              <a:pPr marL="0" marR="0" lvl="0" indent="0" algn="l" defTabSz="914400" rtl="0" eaLnBrk="1" fontAlgn="base" latinLnBrk="0" hangingPunct="1">
                <a:lnSpc>
                  <a:spcPct val="100000"/>
                </a:lnSpc>
                <a:spcBef>
                  <a:spcPct val="0"/>
                </a:spcBef>
                <a:spcAft>
                  <a:spcPts val="1000"/>
                </a:spcAft>
                <a:buClrTx/>
                <a:buSzTx/>
                <a:buFontTx/>
                <a:buNone/>
                <a:tabLst/>
              </a:pPr>
              <a:endParaRPr kumimoji="0" lang="pt-PT" sz="1100" b="0" i="0" u="none" strike="noStrike" cap="none" normalizeH="0" baseline="0" smtClean="0">
                <a:ln>
                  <a:noFill/>
                </a:ln>
                <a:solidFill>
                  <a:schemeClr val="tx1"/>
                </a:solidFill>
                <a:effectLst/>
                <a:latin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pt-PT" sz="1800" b="0" i="0" u="none" strike="noStrike" cap="none" normalizeH="0" baseline="0" smtClean="0">
                <a:ln>
                  <a:noFill/>
                </a:ln>
                <a:solidFill>
                  <a:schemeClr val="tx1"/>
                </a:solidFill>
                <a:effectLst/>
                <a:latin typeface="Arial" pitchFamily="34" charset="0"/>
              </a:endParaRPr>
            </a:p>
          </p:txBody>
        </p:sp>
        <p:sp>
          <p:nvSpPr>
            <p:cNvPr id="8" name="AutoShape 4"/>
            <p:cNvSpPr>
              <a:spLocks noChangeArrowheads="1"/>
            </p:cNvSpPr>
            <p:nvPr/>
          </p:nvSpPr>
          <p:spPr bwMode="auto">
            <a:xfrm>
              <a:off x="870" y="7368"/>
              <a:ext cx="10200" cy="625"/>
            </a:xfrm>
            <a:prstGeom prst="roundRect">
              <a:avLst>
                <a:gd name="adj" fmla="val 50000"/>
              </a:avLst>
            </a:prstGeom>
            <a:solidFill>
              <a:srgbClr val="CDDE3F"/>
            </a:solidFill>
            <a:ln w="31750">
              <a:solidFill>
                <a:srgbClr val="FFFFFF"/>
              </a:solidFill>
              <a:round/>
              <a:headEnd/>
              <a:tailEnd/>
            </a:ln>
            <a:effectLst/>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pt-PT" sz="2000" b="1" i="0" u="none" strike="noStrike" cap="none" normalizeH="0" baseline="0" dirty="0" smtClean="0">
                <a:ln>
                  <a:noFill/>
                </a:ln>
                <a:solidFill>
                  <a:schemeClr val="bg1"/>
                </a:solidFill>
                <a:effectLst/>
              </a:endParaRPr>
            </a:p>
          </p:txBody>
        </p:sp>
      </p:grpSp>
      <p:pic>
        <p:nvPicPr>
          <p:cNvPr id="6" name="Picture 5" descr="Logótipo_COMPETIR_SA"/>
          <p:cNvPicPr>
            <a:picLocks noChangeAspect="1" noChangeArrowheads="1"/>
          </p:cNvPicPr>
          <p:nvPr/>
        </p:nvPicPr>
        <p:blipFill>
          <a:blip r:embed="rId3" cstate="print"/>
          <a:srcRect/>
          <a:stretch>
            <a:fillRect/>
          </a:stretch>
        </p:blipFill>
        <p:spPr bwMode="auto">
          <a:xfrm>
            <a:off x="7858148" y="285728"/>
            <a:ext cx="898886" cy="1187508"/>
          </a:xfrm>
          <a:prstGeom prst="rect">
            <a:avLst/>
          </a:prstGeom>
          <a:noFill/>
          <a:ln w="9525">
            <a:solidFill>
              <a:schemeClr val="bg1"/>
            </a:solidFill>
            <a:miter lim="800000"/>
            <a:headEnd/>
            <a:tailEnd/>
          </a:ln>
        </p:spPr>
      </p:pic>
      <p:sp>
        <p:nvSpPr>
          <p:cNvPr id="9" name="Título 10"/>
          <p:cNvSpPr>
            <a:spLocks noGrp="1"/>
          </p:cNvSpPr>
          <p:nvPr>
            <p:ph type="title"/>
          </p:nvPr>
        </p:nvSpPr>
        <p:spPr>
          <a:xfrm>
            <a:off x="428596" y="214290"/>
            <a:ext cx="6663684" cy="857256"/>
          </a:xfrm>
        </p:spPr>
        <p:txBody>
          <a:bodyPr>
            <a:noAutofit/>
          </a:bodyPr>
          <a:lstStyle/>
          <a:p>
            <a:pPr algn="l"/>
            <a:r>
              <a:rPr lang="en-US" sz="2800" b="1" smtClean="0">
                <a:solidFill>
                  <a:srgbClr val="CDDE3F"/>
                </a:solidFill>
              </a:rPr>
              <a:t>Local Projects - Lisbon</a:t>
            </a:r>
            <a:endParaRPr lang="en-US" sz="2800" b="1">
              <a:solidFill>
                <a:srgbClr val="CDDE3F"/>
              </a:solidFill>
            </a:endParaRPr>
          </a:p>
        </p:txBody>
      </p:sp>
      <p:pic>
        <p:nvPicPr>
          <p:cNvPr id="11" name="Imagem 10" descr="Logo.jpg"/>
          <p:cNvPicPr>
            <a:picLocks noChangeAspect="1"/>
          </p:cNvPicPr>
          <p:nvPr/>
        </p:nvPicPr>
        <p:blipFill>
          <a:blip r:embed="rId4" cstate="print"/>
          <a:stretch>
            <a:fillRect/>
          </a:stretch>
        </p:blipFill>
        <p:spPr>
          <a:xfrm>
            <a:off x="7775848" y="1556792"/>
            <a:ext cx="1368152" cy="531709"/>
          </a:xfrm>
          <a:prstGeom prst="rect">
            <a:avLst/>
          </a:prstGeom>
        </p:spPr>
      </p:pic>
      <p:graphicFrame>
        <p:nvGraphicFramePr>
          <p:cNvPr id="10" name="Marcador de Posição de Conteúdo 9"/>
          <p:cNvGraphicFramePr>
            <a:graphicFrameLocks noGrp="1"/>
          </p:cNvGraphicFramePr>
          <p:nvPr>
            <p:ph idx="1"/>
          </p:nvPr>
        </p:nvGraphicFramePr>
        <p:xfrm>
          <a:off x="323528" y="1628800"/>
          <a:ext cx="8229600" cy="3931920"/>
        </p:xfrm>
        <a:graphic>
          <a:graphicData uri="http://schemas.openxmlformats.org/drawingml/2006/table">
            <a:tbl>
              <a:tblPr firstRow="1" bandRow="1">
                <a:tableStyleId>{8799B23B-EC83-4686-B30A-512413B5E67A}</a:tableStyleId>
              </a:tblPr>
              <a:tblGrid>
                <a:gridCol w="4618856"/>
                <a:gridCol w="3610744"/>
              </a:tblGrid>
              <a:tr h="370840">
                <a:tc>
                  <a:txBody>
                    <a:bodyPr/>
                    <a:lstStyle/>
                    <a:p>
                      <a:pPr algn="l" fontAlgn="ctr"/>
                      <a:r>
                        <a:rPr lang="en-US" sz="1800" b="0" dirty="0" smtClean="0"/>
                        <a:t>AGUINENSO - </a:t>
                      </a:r>
                      <a:r>
                        <a:rPr lang="en-US" sz="1800" b="0" kern="1200" noProof="0" dirty="0" err="1" smtClean="0"/>
                        <a:t>Associação</a:t>
                      </a:r>
                      <a:r>
                        <a:rPr lang="en-US" sz="1800" b="0" kern="1200" noProof="0" dirty="0" smtClean="0"/>
                        <a:t> </a:t>
                      </a:r>
                      <a:r>
                        <a:rPr lang="en-US" sz="1800" b="0" kern="1200" noProof="0" dirty="0" err="1" smtClean="0"/>
                        <a:t>Guineense</a:t>
                      </a:r>
                      <a:r>
                        <a:rPr lang="en-US" sz="1800" b="0" kern="1200" noProof="0" dirty="0" smtClean="0"/>
                        <a:t> de </a:t>
                      </a:r>
                      <a:r>
                        <a:rPr lang="en-US" sz="1800" b="0" kern="1200" noProof="0" dirty="0" err="1" smtClean="0"/>
                        <a:t>Solidariedade</a:t>
                      </a:r>
                      <a:r>
                        <a:rPr lang="en-US" sz="1800" b="0" kern="1200" noProof="0" dirty="0" smtClean="0"/>
                        <a:t> Social</a:t>
                      </a:r>
                    </a:p>
                    <a:p>
                      <a:pPr algn="l" fontAlgn="ctr"/>
                      <a:r>
                        <a:rPr lang="en-US" sz="1800" b="0" kern="1200" noProof="0" dirty="0" smtClean="0"/>
                        <a:t>(Guinean Association of Social Solidarity)</a:t>
                      </a:r>
                      <a:endParaRPr lang="en-US" sz="1800" b="0" kern="1200" noProof="0" dirty="0" smtClean="0">
                        <a:solidFill>
                          <a:schemeClr val="dk1"/>
                        </a:solidFill>
                        <a:latin typeface="+mn-lt"/>
                        <a:ea typeface="+mn-ea"/>
                        <a:cs typeface="+mn-cs"/>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800" b="0" dirty="0" smtClean="0"/>
                        <a:t>Assistant of Electrician – </a:t>
                      </a:r>
                      <a:r>
                        <a:rPr lang="en-US" sz="1800" b="0" dirty="0" smtClean="0"/>
                        <a:t>9.631hours</a:t>
                      </a:r>
                      <a:r>
                        <a:rPr lang="en-US" sz="1800" b="0" baseline="0" dirty="0" smtClean="0"/>
                        <a:t> </a:t>
                      </a:r>
                      <a:endParaRPr lang="en-US" sz="1800" b="0" dirty="0" smtClean="0"/>
                    </a:p>
                    <a:p>
                      <a:endParaRPr lang="en-US" sz="1800" b="0" dirty="0"/>
                    </a:p>
                  </a:txBody>
                  <a:tcPr/>
                </a:tc>
              </a:tr>
              <a:tr h="370840">
                <a:tc>
                  <a:txBody>
                    <a:bodyPr/>
                    <a:lstStyle/>
                    <a:p>
                      <a:pPr algn="l" fontAlgn="ctr"/>
                      <a:r>
                        <a:rPr lang="en-US" sz="1800" kern="1200" noProof="0" dirty="0" smtClean="0"/>
                        <a:t>ADIME – </a:t>
                      </a:r>
                      <a:r>
                        <a:rPr lang="en-US" sz="1800" kern="1200" noProof="0" dirty="0" err="1" smtClean="0"/>
                        <a:t>Associação</a:t>
                      </a:r>
                      <a:r>
                        <a:rPr lang="en-US" sz="1800" kern="1200" noProof="0" dirty="0" smtClean="0"/>
                        <a:t> </a:t>
                      </a:r>
                      <a:r>
                        <a:rPr lang="en-US" sz="1800" kern="1200" noProof="0" dirty="0" err="1" smtClean="0"/>
                        <a:t>para</a:t>
                      </a:r>
                      <a:r>
                        <a:rPr lang="en-US" sz="1800" kern="1200" noProof="0" dirty="0" smtClean="0"/>
                        <a:t> a </a:t>
                      </a:r>
                      <a:r>
                        <a:rPr lang="en-US" sz="1800" kern="1200" noProof="0" dirty="0" err="1" smtClean="0"/>
                        <a:t>Defesa</a:t>
                      </a:r>
                      <a:r>
                        <a:rPr lang="en-US" sz="1800" kern="1200" noProof="0" dirty="0" smtClean="0"/>
                        <a:t> e </a:t>
                      </a:r>
                      <a:r>
                        <a:rPr lang="en-US" sz="1800" kern="1200" noProof="0" dirty="0" err="1" smtClean="0"/>
                        <a:t>Inserção</a:t>
                      </a:r>
                      <a:r>
                        <a:rPr lang="en-US" sz="1800" kern="1200" noProof="0" dirty="0" smtClean="0"/>
                        <a:t> das </a:t>
                      </a:r>
                      <a:r>
                        <a:rPr lang="en-US" sz="1800" kern="1200" noProof="0" dirty="0" err="1" smtClean="0"/>
                        <a:t>Minorias</a:t>
                      </a:r>
                      <a:r>
                        <a:rPr lang="en-US" sz="1800" kern="1200" noProof="0" dirty="0" smtClean="0"/>
                        <a:t> </a:t>
                      </a:r>
                      <a:r>
                        <a:rPr lang="en-US" sz="1800" kern="1200" noProof="0" dirty="0" err="1" smtClean="0"/>
                        <a:t>Étnicas</a:t>
                      </a:r>
                      <a:endParaRPr lang="en-US" sz="1800" kern="1200" noProof="0" dirty="0" smtClean="0"/>
                    </a:p>
                    <a:p>
                      <a:pPr algn="l" fontAlgn="ctr"/>
                      <a:r>
                        <a:rPr lang="en-US" sz="1800" kern="1200" noProof="0" dirty="0" smtClean="0"/>
                        <a:t>(Association to the Protection and Insertion of Ethnic Minorities)</a:t>
                      </a:r>
                      <a:endParaRPr lang="en-US" sz="1800" dirty="0"/>
                    </a:p>
                  </a:txBody>
                  <a:tcPr/>
                </a:tc>
                <a:tc>
                  <a:txBody>
                    <a:bodyPr/>
                    <a:lstStyle/>
                    <a:p>
                      <a:r>
                        <a:rPr lang="en-US" sz="1800" dirty="0" smtClean="0"/>
                        <a:t>Assistant of </a:t>
                      </a:r>
                      <a:r>
                        <a:rPr lang="en-US" sz="1800" dirty="0" err="1" smtClean="0"/>
                        <a:t>Channeler</a:t>
                      </a:r>
                      <a:r>
                        <a:rPr lang="en-US" sz="1800" dirty="0" smtClean="0"/>
                        <a:t> – </a:t>
                      </a:r>
                      <a:r>
                        <a:rPr lang="en-US" sz="1800" kern="1200" noProof="0" dirty="0" smtClean="0"/>
                        <a:t>9.618</a:t>
                      </a:r>
                      <a:r>
                        <a:rPr lang="en-US" sz="1800" dirty="0" smtClean="0"/>
                        <a:t>hours</a:t>
                      </a:r>
                      <a:endParaRPr lang="en-US" sz="1800" dirty="0"/>
                    </a:p>
                  </a:txBody>
                  <a:tcPr/>
                </a:tc>
              </a:tr>
              <a:tr h="370840">
                <a:tc>
                  <a:txBody>
                    <a:bodyPr/>
                    <a:lstStyle/>
                    <a:p>
                      <a:pPr algn="l" fontAlgn="ctr"/>
                      <a:r>
                        <a:rPr lang="en-US" sz="1800" kern="1200" noProof="0" dirty="0" smtClean="0"/>
                        <a:t>AMRT – </a:t>
                      </a:r>
                      <a:r>
                        <a:rPr lang="en-US" sz="1800" kern="1200" noProof="0" dirty="0" err="1" smtClean="0"/>
                        <a:t>Associação</a:t>
                      </a:r>
                      <a:r>
                        <a:rPr lang="en-US" sz="1800" kern="1200" noProof="0" dirty="0" smtClean="0"/>
                        <a:t> de </a:t>
                      </a:r>
                      <a:r>
                        <a:rPr lang="en-US" sz="1800" kern="1200" noProof="0" dirty="0" err="1" smtClean="0"/>
                        <a:t>Melhoramentos</a:t>
                      </a:r>
                      <a:r>
                        <a:rPr lang="en-US" sz="1800" kern="1200" noProof="0" dirty="0" smtClean="0"/>
                        <a:t> e </a:t>
                      </a:r>
                      <a:r>
                        <a:rPr lang="en-US" sz="1800" kern="1200" noProof="0" dirty="0" err="1" smtClean="0"/>
                        <a:t>Recreativo</a:t>
                      </a:r>
                      <a:r>
                        <a:rPr lang="en-US" sz="1800" kern="1200" noProof="0" dirty="0" smtClean="0"/>
                        <a:t> do </a:t>
                      </a:r>
                      <a:r>
                        <a:rPr lang="en-US" sz="1800" kern="1200" noProof="0" dirty="0" err="1" smtClean="0"/>
                        <a:t>Talude</a:t>
                      </a:r>
                      <a:endParaRPr lang="en-US" sz="1800" kern="1200" noProof="0" dirty="0" smtClean="0"/>
                    </a:p>
                    <a:p>
                      <a:pPr algn="l" fontAlgn="ctr"/>
                      <a:r>
                        <a:rPr lang="en-US" sz="1800" kern="1200" noProof="0" dirty="0" smtClean="0"/>
                        <a:t>(Works</a:t>
                      </a:r>
                      <a:r>
                        <a:rPr lang="en-US" sz="1800" kern="1200" baseline="0" noProof="0" dirty="0" smtClean="0"/>
                        <a:t> for the integration and inclusion of migrant community)</a:t>
                      </a:r>
                      <a:endParaRPr lang="en-US" sz="1800" kern="1200" noProof="0" dirty="0" smtClean="0">
                        <a:solidFill>
                          <a:schemeClr val="dk1"/>
                        </a:solidFill>
                        <a:latin typeface="+mn-lt"/>
                        <a:ea typeface="+mn-ea"/>
                        <a:cs typeface="+mn-cs"/>
                      </a:endParaRPr>
                    </a:p>
                  </a:txBody>
                  <a:tcPr/>
                </a:tc>
                <a:tc>
                  <a:txBody>
                    <a:bodyPr/>
                    <a:lstStyle/>
                    <a:p>
                      <a:r>
                        <a:rPr lang="en-US" sz="1800" dirty="0" smtClean="0"/>
                        <a:t>Assistant of Education Action – </a:t>
                      </a:r>
                      <a:r>
                        <a:rPr lang="en-US" sz="1800" dirty="0" smtClean="0"/>
                        <a:t>11.358 </a:t>
                      </a:r>
                      <a:r>
                        <a:rPr lang="en-US" sz="1800" dirty="0" smtClean="0"/>
                        <a:t>hours</a:t>
                      </a:r>
                      <a:endParaRPr lang="en-US" sz="1800" dirty="0"/>
                    </a:p>
                  </a:txBody>
                  <a:tcPr/>
                </a:tc>
              </a:tr>
              <a:tr h="370840">
                <a:tc>
                  <a:txBody>
                    <a:bodyPr/>
                    <a:lstStyle/>
                    <a:p>
                      <a:pPr algn="l" fontAlgn="ctr"/>
                      <a:r>
                        <a:rPr lang="en-US" sz="1800" kern="1200" noProof="0" dirty="0" err="1" smtClean="0"/>
                        <a:t>Associação</a:t>
                      </a:r>
                      <a:r>
                        <a:rPr lang="en-US" sz="1800" kern="1200" noProof="0" dirty="0" smtClean="0"/>
                        <a:t> dos </a:t>
                      </a:r>
                      <a:r>
                        <a:rPr lang="en-US" sz="1800" kern="1200" noProof="0" dirty="0" err="1" smtClean="0"/>
                        <a:t>Africanos</a:t>
                      </a:r>
                      <a:r>
                        <a:rPr lang="en-US" sz="1800" kern="1200" baseline="0" noProof="0" dirty="0" smtClean="0"/>
                        <a:t> de Vila Franca de </a:t>
                      </a:r>
                      <a:r>
                        <a:rPr lang="en-US" sz="1800" kern="1200" baseline="0" noProof="0" dirty="0" err="1" smtClean="0"/>
                        <a:t>Xira</a:t>
                      </a:r>
                      <a:r>
                        <a:rPr lang="en-US" sz="1800" kern="1200" baseline="0" noProof="0" dirty="0" smtClean="0"/>
                        <a:t> (Association of the </a:t>
                      </a:r>
                      <a:r>
                        <a:rPr lang="en-US" sz="1800" kern="1200" baseline="0" noProof="0" dirty="0" err="1" smtClean="0"/>
                        <a:t>Imigrants</a:t>
                      </a:r>
                      <a:r>
                        <a:rPr lang="en-US" sz="1800" kern="1200" baseline="0" noProof="0" dirty="0" smtClean="0"/>
                        <a:t> of VFX)</a:t>
                      </a:r>
                      <a:endParaRPr lang="en-US" sz="1800" kern="1200" noProof="0" dirty="0" smtClean="0">
                        <a:solidFill>
                          <a:schemeClr val="dk1"/>
                        </a:solidFill>
                        <a:latin typeface="+mn-lt"/>
                        <a:ea typeface="+mn-ea"/>
                        <a:cs typeface="+mn-cs"/>
                      </a:endParaRPr>
                    </a:p>
                  </a:txBody>
                  <a:tcPr/>
                </a:tc>
                <a:tc>
                  <a:txBody>
                    <a:bodyPr/>
                    <a:lstStyle/>
                    <a:p>
                      <a:r>
                        <a:rPr lang="en-US" sz="1800" dirty="0" smtClean="0"/>
                        <a:t>Assistant of Lady Hairdresser – </a:t>
                      </a:r>
                      <a:r>
                        <a:rPr lang="en-US" sz="1800" dirty="0" smtClean="0"/>
                        <a:t>9.450 </a:t>
                      </a:r>
                      <a:r>
                        <a:rPr lang="en-US" sz="1800" dirty="0" smtClean="0"/>
                        <a:t>hours</a:t>
                      </a:r>
                      <a:endParaRPr lang="en-US" sz="1800" dirty="0"/>
                    </a:p>
                  </a:txBody>
                  <a:tcPr/>
                </a:tc>
              </a:tr>
            </a:tbl>
          </a:graphicData>
        </a:graphic>
      </p:graphicFrame>
    </p:spTree>
    <p:extLst>
      <p:ext uri="{BB962C8B-B14F-4D97-AF65-F5344CB8AC3E}">
        <p14:creationId xmlns="" xmlns:p14="http://schemas.microsoft.com/office/powerpoint/2010/main" val="86497279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
          <p:cNvGrpSpPr>
            <a:grpSpLocks/>
          </p:cNvGrpSpPr>
          <p:nvPr/>
        </p:nvGrpSpPr>
        <p:grpSpPr bwMode="auto">
          <a:xfrm>
            <a:off x="0" y="5756396"/>
            <a:ext cx="9144000" cy="1128988"/>
            <a:chOff x="0" y="7368"/>
            <a:chExt cx="11925" cy="1452"/>
          </a:xfrm>
        </p:grpSpPr>
        <p:sp>
          <p:nvSpPr>
            <p:cNvPr id="7" name="Rectangle 3"/>
            <p:cNvSpPr>
              <a:spLocks noChangeArrowheads="1"/>
            </p:cNvSpPr>
            <p:nvPr/>
          </p:nvSpPr>
          <p:spPr bwMode="auto">
            <a:xfrm>
              <a:off x="0" y="7680"/>
              <a:ext cx="11925" cy="1140"/>
            </a:xfrm>
            <a:prstGeom prst="rect">
              <a:avLst/>
            </a:prstGeom>
            <a:solidFill>
              <a:schemeClr val="tx1"/>
            </a:solid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endParaRPr kumimoji="0" lang="pt-PT" sz="1100" b="0" i="0" u="none" strike="noStrike" cap="none" normalizeH="0" baseline="0" smtClean="0">
                <a:ln>
                  <a:noFill/>
                </a:ln>
                <a:solidFill>
                  <a:schemeClr val="tx1"/>
                </a:solidFill>
                <a:effectLst/>
                <a:latin typeface="Times New Roman" pitchFamily="18" charset="0"/>
              </a:endParaRPr>
            </a:p>
            <a:p>
              <a:pPr marL="0" marR="0" lvl="0" indent="0" algn="l" defTabSz="914400" rtl="0" eaLnBrk="1" fontAlgn="base" latinLnBrk="0" hangingPunct="1">
                <a:lnSpc>
                  <a:spcPct val="100000"/>
                </a:lnSpc>
                <a:spcBef>
                  <a:spcPct val="0"/>
                </a:spcBef>
                <a:spcAft>
                  <a:spcPts val="1000"/>
                </a:spcAft>
                <a:buClrTx/>
                <a:buSzTx/>
                <a:buFontTx/>
                <a:buNone/>
                <a:tabLst/>
              </a:pPr>
              <a:endParaRPr kumimoji="0" lang="pt-PT" sz="1100" b="0" i="0" u="none" strike="noStrike" cap="none" normalizeH="0" baseline="0" smtClean="0">
                <a:ln>
                  <a:noFill/>
                </a:ln>
                <a:solidFill>
                  <a:schemeClr val="tx1"/>
                </a:solidFill>
                <a:effectLst/>
                <a:latin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pt-PT" sz="1800" b="0" i="0" u="none" strike="noStrike" cap="none" normalizeH="0" baseline="0" smtClean="0">
                <a:ln>
                  <a:noFill/>
                </a:ln>
                <a:solidFill>
                  <a:schemeClr val="tx1"/>
                </a:solidFill>
                <a:effectLst/>
                <a:latin typeface="Arial" pitchFamily="34" charset="0"/>
              </a:endParaRPr>
            </a:p>
          </p:txBody>
        </p:sp>
        <p:sp>
          <p:nvSpPr>
            <p:cNvPr id="8" name="AutoShape 4"/>
            <p:cNvSpPr>
              <a:spLocks noChangeArrowheads="1"/>
            </p:cNvSpPr>
            <p:nvPr/>
          </p:nvSpPr>
          <p:spPr bwMode="auto">
            <a:xfrm>
              <a:off x="870" y="7368"/>
              <a:ext cx="10200" cy="625"/>
            </a:xfrm>
            <a:prstGeom prst="roundRect">
              <a:avLst>
                <a:gd name="adj" fmla="val 50000"/>
              </a:avLst>
            </a:prstGeom>
            <a:solidFill>
              <a:srgbClr val="CDDE3F"/>
            </a:solidFill>
            <a:ln w="31750">
              <a:solidFill>
                <a:srgbClr val="FFFFFF"/>
              </a:solidFill>
              <a:round/>
              <a:headEnd/>
              <a:tailEnd/>
            </a:ln>
            <a:effectLst/>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pt-PT" sz="2000" b="1" i="0" u="none" strike="noStrike" cap="none" normalizeH="0" baseline="0" dirty="0" smtClean="0">
                <a:ln>
                  <a:noFill/>
                </a:ln>
                <a:solidFill>
                  <a:schemeClr val="bg1"/>
                </a:solidFill>
                <a:effectLst/>
              </a:endParaRPr>
            </a:p>
          </p:txBody>
        </p:sp>
      </p:grpSp>
      <p:pic>
        <p:nvPicPr>
          <p:cNvPr id="6" name="Picture 5" descr="Logótipo_COMPETIR_SA"/>
          <p:cNvPicPr>
            <a:picLocks noChangeAspect="1" noChangeArrowheads="1"/>
          </p:cNvPicPr>
          <p:nvPr/>
        </p:nvPicPr>
        <p:blipFill>
          <a:blip r:embed="rId3" cstate="print"/>
          <a:srcRect/>
          <a:stretch>
            <a:fillRect/>
          </a:stretch>
        </p:blipFill>
        <p:spPr bwMode="auto">
          <a:xfrm>
            <a:off x="7858148" y="188640"/>
            <a:ext cx="898886" cy="1187508"/>
          </a:xfrm>
          <a:prstGeom prst="rect">
            <a:avLst/>
          </a:prstGeom>
          <a:noFill/>
          <a:ln w="9525">
            <a:solidFill>
              <a:schemeClr val="bg1"/>
            </a:solidFill>
            <a:miter lim="800000"/>
            <a:headEnd/>
            <a:tailEnd/>
          </a:ln>
        </p:spPr>
      </p:pic>
      <p:sp>
        <p:nvSpPr>
          <p:cNvPr id="9" name="Título 10"/>
          <p:cNvSpPr>
            <a:spLocks noGrp="1"/>
          </p:cNvSpPr>
          <p:nvPr>
            <p:ph type="title"/>
          </p:nvPr>
        </p:nvSpPr>
        <p:spPr>
          <a:xfrm>
            <a:off x="428596" y="214290"/>
            <a:ext cx="6663684" cy="857256"/>
          </a:xfrm>
        </p:spPr>
        <p:txBody>
          <a:bodyPr>
            <a:noAutofit/>
          </a:bodyPr>
          <a:lstStyle/>
          <a:p>
            <a:pPr algn="l"/>
            <a:r>
              <a:rPr lang="en-US" sz="2800" b="1" dirty="0" smtClean="0">
                <a:solidFill>
                  <a:srgbClr val="CDDE3F"/>
                </a:solidFill>
              </a:rPr>
              <a:t>National/Regional Experience</a:t>
            </a:r>
            <a:endParaRPr lang="en-US" sz="2800" b="1" dirty="0">
              <a:solidFill>
                <a:srgbClr val="CDDE3F"/>
              </a:solidFill>
            </a:endParaRPr>
          </a:p>
        </p:txBody>
      </p:sp>
      <p:sp>
        <p:nvSpPr>
          <p:cNvPr id="14" name="Marcador de Posição de Conteúdo 13"/>
          <p:cNvSpPr>
            <a:spLocks noGrp="1"/>
          </p:cNvSpPr>
          <p:nvPr>
            <p:ph idx="1"/>
          </p:nvPr>
        </p:nvSpPr>
        <p:spPr>
          <a:xfrm>
            <a:off x="179512" y="1484784"/>
            <a:ext cx="7920880" cy="4176464"/>
          </a:xfrm>
        </p:spPr>
        <p:txBody>
          <a:bodyPr>
            <a:noAutofit/>
          </a:bodyPr>
          <a:lstStyle/>
          <a:p>
            <a:r>
              <a:rPr lang="en-US" sz="2000" dirty="0" smtClean="0"/>
              <a:t>Since the year 2008, COMPETIR has gained an experience on courses within the 6.1 typology. We are working closely with the partners (Associations) by offering their members training activities we perform.</a:t>
            </a:r>
          </a:p>
          <a:p>
            <a:endParaRPr lang="pt-PT" sz="600" dirty="0" smtClean="0"/>
          </a:p>
          <a:p>
            <a:r>
              <a:rPr lang="en-US" sz="2000" dirty="0" smtClean="0"/>
              <a:t>COMPETIR has a network of contacts that enhances the employability of the trainees, in particular, through internships, in various partner entities.</a:t>
            </a:r>
          </a:p>
          <a:p>
            <a:endParaRPr lang="pt-PT" sz="700" dirty="0" smtClean="0"/>
          </a:p>
          <a:p>
            <a:r>
              <a:rPr lang="en-US" sz="2000" dirty="0" smtClean="0"/>
              <a:t>The courses run by COMPETIR as a Training Entity within this typology, were designed according to the special needs of particular groups with particular difficulties in accessing of the labor market. The main groups are: a long-term unemployed persons, ethnic minorities, drugs users and other groups whose social integration is found weakened as a result of poverty, discrimination and social marginalization. </a:t>
            </a:r>
            <a:endParaRPr lang="pt-PT" sz="2000" dirty="0"/>
          </a:p>
        </p:txBody>
      </p:sp>
      <p:pic>
        <p:nvPicPr>
          <p:cNvPr id="11" name="Imagem 10" descr="Logo.jpg"/>
          <p:cNvPicPr>
            <a:picLocks noChangeAspect="1"/>
          </p:cNvPicPr>
          <p:nvPr/>
        </p:nvPicPr>
        <p:blipFill>
          <a:blip r:embed="rId4" cstate="print"/>
          <a:stretch>
            <a:fillRect/>
          </a:stretch>
        </p:blipFill>
        <p:spPr>
          <a:xfrm>
            <a:off x="7775848" y="1412776"/>
            <a:ext cx="1368152" cy="531709"/>
          </a:xfrm>
          <a:prstGeom prst="rect">
            <a:avLst/>
          </a:prstGeom>
        </p:spPr>
      </p:pic>
    </p:spTree>
    <p:extLst>
      <p:ext uri="{BB962C8B-B14F-4D97-AF65-F5344CB8AC3E}">
        <p14:creationId xmlns="" xmlns:p14="http://schemas.microsoft.com/office/powerpoint/2010/main" val="391400162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
          <p:cNvGrpSpPr>
            <a:grpSpLocks/>
          </p:cNvGrpSpPr>
          <p:nvPr/>
        </p:nvGrpSpPr>
        <p:grpSpPr bwMode="auto">
          <a:xfrm>
            <a:off x="0" y="5728922"/>
            <a:ext cx="9144000" cy="1128988"/>
            <a:chOff x="0" y="7368"/>
            <a:chExt cx="11925" cy="1452"/>
          </a:xfrm>
        </p:grpSpPr>
        <p:sp>
          <p:nvSpPr>
            <p:cNvPr id="7" name="Rectangle 3"/>
            <p:cNvSpPr>
              <a:spLocks noChangeArrowheads="1"/>
            </p:cNvSpPr>
            <p:nvPr/>
          </p:nvSpPr>
          <p:spPr bwMode="auto">
            <a:xfrm>
              <a:off x="0" y="7680"/>
              <a:ext cx="11925" cy="1140"/>
            </a:xfrm>
            <a:prstGeom prst="rect">
              <a:avLst/>
            </a:prstGeom>
            <a:solidFill>
              <a:schemeClr val="tx1"/>
            </a:solid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endParaRPr kumimoji="0" lang="pt-PT" sz="1100" b="0" i="0" u="none" strike="noStrike" cap="none" normalizeH="0" baseline="0" smtClean="0">
                <a:ln>
                  <a:noFill/>
                </a:ln>
                <a:solidFill>
                  <a:schemeClr val="tx1"/>
                </a:solidFill>
                <a:effectLst/>
                <a:latin typeface="Times New Roman" pitchFamily="18" charset="0"/>
              </a:endParaRPr>
            </a:p>
            <a:p>
              <a:pPr marL="0" marR="0" lvl="0" indent="0" algn="l" defTabSz="914400" rtl="0" eaLnBrk="1" fontAlgn="base" latinLnBrk="0" hangingPunct="1">
                <a:lnSpc>
                  <a:spcPct val="100000"/>
                </a:lnSpc>
                <a:spcBef>
                  <a:spcPct val="0"/>
                </a:spcBef>
                <a:spcAft>
                  <a:spcPts val="1000"/>
                </a:spcAft>
                <a:buClrTx/>
                <a:buSzTx/>
                <a:buFontTx/>
                <a:buNone/>
                <a:tabLst/>
              </a:pPr>
              <a:endParaRPr kumimoji="0" lang="pt-PT" sz="1100" b="0" i="0" u="none" strike="noStrike" cap="none" normalizeH="0" baseline="0" smtClean="0">
                <a:ln>
                  <a:noFill/>
                </a:ln>
                <a:solidFill>
                  <a:schemeClr val="tx1"/>
                </a:solidFill>
                <a:effectLst/>
                <a:latin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pt-PT" sz="1800" b="0" i="0" u="none" strike="noStrike" cap="none" normalizeH="0" baseline="0" smtClean="0">
                <a:ln>
                  <a:noFill/>
                </a:ln>
                <a:solidFill>
                  <a:schemeClr val="tx1"/>
                </a:solidFill>
                <a:effectLst/>
                <a:latin typeface="Arial" pitchFamily="34" charset="0"/>
              </a:endParaRPr>
            </a:p>
          </p:txBody>
        </p:sp>
        <p:sp>
          <p:nvSpPr>
            <p:cNvPr id="8" name="AutoShape 4"/>
            <p:cNvSpPr>
              <a:spLocks noChangeArrowheads="1"/>
            </p:cNvSpPr>
            <p:nvPr/>
          </p:nvSpPr>
          <p:spPr bwMode="auto">
            <a:xfrm>
              <a:off x="870" y="7368"/>
              <a:ext cx="10200" cy="625"/>
            </a:xfrm>
            <a:prstGeom prst="roundRect">
              <a:avLst>
                <a:gd name="adj" fmla="val 50000"/>
              </a:avLst>
            </a:prstGeom>
            <a:solidFill>
              <a:srgbClr val="CDDE3F"/>
            </a:solidFill>
            <a:ln w="31750">
              <a:solidFill>
                <a:srgbClr val="FFFFFF"/>
              </a:solidFill>
              <a:round/>
              <a:headEnd/>
              <a:tailEnd/>
            </a:ln>
            <a:effectLst/>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pt-PT" sz="2000" b="1" i="0" u="none" strike="noStrike" cap="none" normalizeH="0" baseline="0" dirty="0" smtClean="0">
                <a:ln>
                  <a:noFill/>
                </a:ln>
                <a:solidFill>
                  <a:schemeClr val="bg1"/>
                </a:solidFill>
                <a:effectLst/>
              </a:endParaRPr>
            </a:p>
          </p:txBody>
        </p:sp>
      </p:grpSp>
      <p:pic>
        <p:nvPicPr>
          <p:cNvPr id="6" name="Picture 5" descr="Logótipo_COMPETIR_SA"/>
          <p:cNvPicPr>
            <a:picLocks noChangeAspect="1" noChangeArrowheads="1"/>
          </p:cNvPicPr>
          <p:nvPr/>
        </p:nvPicPr>
        <p:blipFill>
          <a:blip r:embed="rId3" cstate="print"/>
          <a:srcRect/>
          <a:stretch>
            <a:fillRect/>
          </a:stretch>
        </p:blipFill>
        <p:spPr bwMode="auto">
          <a:xfrm>
            <a:off x="7858148" y="188640"/>
            <a:ext cx="898886" cy="1187508"/>
          </a:xfrm>
          <a:prstGeom prst="rect">
            <a:avLst/>
          </a:prstGeom>
          <a:noFill/>
          <a:ln w="9525">
            <a:solidFill>
              <a:schemeClr val="bg1"/>
            </a:solidFill>
            <a:miter lim="800000"/>
            <a:headEnd/>
            <a:tailEnd/>
          </a:ln>
        </p:spPr>
      </p:pic>
      <p:sp>
        <p:nvSpPr>
          <p:cNvPr id="9" name="Título 10"/>
          <p:cNvSpPr>
            <a:spLocks noGrp="1"/>
          </p:cNvSpPr>
          <p:nvPr>
            <p:ph type="title"/>
          </p:nvPr>
        </p:nvSpPr>
        <p:spPr>
          <a:xfrm>
            <a:off x="428596" y="214290"/>
            <a:ext cx="6663684" cy="857256"/>
          </a:xfrm>
        </p:spPr>
        <p:txBody>
          <a:bodyPr>
            <a:noAutofit/>
          </a:bodyPr>
          <a:lstStyle/>
          <a:p>
            <a:pPr algn="l"/>
            <a:r>
              <a:rPr lang="pt-PT" sz="2800" b="1" dirty="0" err="1" smtClean="0">
                <a:solidFill>
                  <a:srgbClr val="CDDE3F"/>
                </a:solidFill>
              </a:rPr>
              <a:t>National</a:t>
            </a:r>
            <a:r>
              <a:rPr lang="pt-PT" sz="2800" b="1" dirty="0" smtClean="0">
                <a:solidFill>
                  <a:srgbClr val="CDDE3F"/>
                </a:solidFill>
              </a:rPr>
              <a:t>/Regional </a:t>
            </a:r>
            <a:r>
              <a:rPr lang="pt-PT" sz="2800" b="1" dirty="0" err="1" smtClean="0">
                <a:solidFill>
                  <a:srgbClr val="CDDE3F"/>
                </a:solidFill>
              </a:rPr>
              <a:t>Experience</a:t>
            </a:r>
            <a:endParaRPr lang="pt-PT" sz="2800" b="1" dirty="0">
              <a:solidFill>
                <a:srgbClr val="CDDE3F"/>
              </a:solidFill>
            </a:endParaRPr>
          </a:p>
        </p:txBody>
      </p:sp>
      <p:sp>
        <p:nvSpPr>
          <p:cNvPr id="10" name="CaixaDeTexto 9"/>
          <p:cNvSpPr txBox="1"/>
          <p:nvPr/>
        </p:nvSpPr>
        <p:spPr>
          <a:xfrm>
            <a:off x="5643570" y="6357958"/>
            <a:ext cx="3143272" cy="307777"/>
          </a:xfrm>
          <a:prstGeom prst="rect">
            <a:avLst/>
          </a:prstGeom>
          <a:noFill/>
        </p:spPr>
        <p:txBody>
          <a:bodyPr wrap="square" rtlCol="0">
            <a:spAutoFit/>
          </a:bodyPr>
          <a:lstStyle/>
          <a:p>
            <a:pPr algn="r"/>
            <a:r>
              <a:rPr lang="pt-PT" sz="1400" i="1" dirty="0" smtClean="0">
                <a:solidFill>
                  <a:schemeClr val="bg1"/>
                </a:solidFill>
              </a:rPr>
              <a:t>06-May-2014</a:t>
            </a:r>
            <a:endParaRPr lang="pt-PT" sz="1400" i="1" dirty="0">
              <a:solidFill>
                <a:schemeClr val="bg1"/>
              </a:solidFill>
            </a:endParaRPr>
          </a:p>
        </p:txBody>
      </p:sp>
      <p:sp>
        <p:nvSpPr>
          <p:cNvPr id="14" name="Marcador de Posição de Conteúdo 13"/>
          <p:cNvSpPr>
            <a:spLocks noGrp="1"/>
          </p:cNvSpPr>
          <p:nvPr>
            <p:ph idx="1"/>
          </p:nvPr>
        </p:nvSpPr>
        <p:spPr>
          <a:xfrm>
            <a:off x="179512" y="1556792"/>
            <a:ext cx="8280920" cy="4176464"/>
          </a:xfrm>
        </p:spPr>
        <p:txBody>
          <a:bodyPr>
            <a:noAutofit/>
          </a:bodyPr>
          <a:lstStyle/>
          <a:p>
            <a:pPr marL="0" indent="0" algn="just">
              <a:buNone/>
            </a:pPr>
            <a:r>
              <a:rPr lang="en-US" sz="2000" dirty="0"/>
              <a:t>In order to foster social and professional integration of </a:t>
            </a:r>
            <a:r>
              <a:rPr lang="en-US" sz="2000" dirty="0" smtClean="0"/>
              <a:t>these trainees,</a:t>
            </a:r>
          </a:p>
          <a:p>
            <a:pPr marL="0" indent="0" algn="just">
              <a:buNone/>
            </a:pPr>
            <a:r>
              <a:rPr lang="en-US" sz="2000" dirty="0" smtClean="0"/>
              <a:t>were </a:t>
            </a:r>
            <a:r>
              <a:rPr lang="en-US" sz="2000" dirty="0"/>
              <a:t>developed activities directly related to the promotion of employability and access to the work of these groups </a:t>
            </a:r>
            <a:r>
              <a:rPr lang="en-US" sz="2000" dirty="0" smtClean="0"/>
              <a:t>concerned.</a:t>
            </a:r>
          </a:p>
          <a:p>
            <a:pPr marL="0" indent="0" algn="just">
              <a:buNone/>
            </a:pPr>
            <a:endParaRPr lang="en-US" sz="2000" dirty="0"/>
          </a:p>
          <a:p>
            <a:pPr marL="0" indent="0" algn="just">
              <a:buNone/>
            </a:pPr>
            <a:r>
              <a:rPr lang="en-US" sz="2000" dirty="0" smtClean="0"/>
              <a:t>These </a:t>
            </a:r>
            <a:r>
              <a:rPr lang="en-US" sz="2000" dirty="0"/>
              <a:t>courses have achieved high rates of physical implementation and also the level of employability rates has a very positive trend. We verified an insertion rate of approximately 80% of the trainees </a:t>
            </a:r>
            <a:r>
              <a:rPr lang="en-US" sz="2000" dirty="0" smtClean="0"/>
              <a:t>involved.</a:t>
            </a:r>
          </a:p>
          <a:p>
            <a:pPr marL="0" indent="0" algn="just">
              <a:buNone/>
            </a:pPr>
            <a:endParaRPr lang="pt-PT" sz="2000" dirty="0" smtClean="0"/>
          </a:p>
          <a:p>
            <a:pPr marL="0" indent="0" algn="just">
              <a:buNone/>
            </a:pPr>
            <a:r>
              <a:rPr lang="en-US" sz="2000" dirty="0" smtClean="0"/>
              <a:t>The success of these courses is mainly due to the training areas we have chosen, which one attend to the program specificities and the specific characteristics of the </a:t>
            </a:r>
            <a:r>
              <a:rPr lang="en-GB" sz="2000" dirty="0" smtClean="0"/>
              <a:t>trainees</a:t>
            </a:r>
            <a:r>
              <a:rPr lang="en-US" sz="2000" dirty="0" smtClean="0"/>
              <a:t>.</a:t>
            </a:r>
            <a:endParaRPr lang="pt-PT" sz="2000" dirty="0"/>
          </a:p>
        </p:txBody>
      </p:sp>
      <p:pic>
        <p:nvPicPr>
          <p:cNvPr id="11" name="Imagem 10" descr="Logo.jpg"/>
          <p:cNvPicPr>
            <a:picLocks noChangeAspect="1"/>
          </p:cNvPicPr>
          <p:nvPr/>
        </p:nvPicPr>
        <p:blipFill>
          <a:blip r:embed="rId4" cstate="print"/>
          <a:stretch>
            <a:fillRect/>
          </a:stretch>
        </p:blipFill>
        <p:spPr>
          <a:xfrm>
            <a:off x="7775848" y="1412776"/>
            <a:ext cx="1368152" cy="531709"/>
          </a:xfrm>
          <a:prstGeom prst="rect">
            <a:avLst/>
          </a:prstGeom>
        </p:spPr>
      </p:pic>
    </p:spTree>
    <p:extLst>
      <p:ext uri="{BB962C8B-B14F-4D97-AF65-F5344CB8AC3E}">
        <p14:creationId xmlns="" xmlns:p14="http://schemas.microsoft.com/office/powerpoint/2010/main" val="372000985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
          <p:cNvGrpSpPr>
            <a:grpSpLocks/>
          </p:cNvGrpSpPr>
          <p:nvPr/>
        </p:nvGrpSpPr>
        <p:grpSpPr bwMode="auto">
          <a:xfrm>
            <a:off x="0" y="5756396"/>
            <a:ext cx="9144000" cy="1128988"/>
            <a:chOff x="0" y="7368"/>
            <a:chExt cx="11925" cy="1452"/>
          </a:xfrm>
        </p:grpSpPr>
        <p:sp>
          <p:nvSpPr>
            <p:cNvPr id="7" name="Rectangle 3"/>
            <p:cNvSpPr>
              <a:spLocks noChangeArrowheads="1"/>
            </p:cNvSpPr>
            <p:nvPr/>
          </p:nvSpPr>
          <p:spPr bwMode="auto">
            <a:xfrm>
              <a:off x="0" y="7680"/>
              <a:ext cx="11925" cy="1140"/>
            </a:xfrm>
            <a:prstGeom prst="rect">
              <a:avLst/>
            </a:prstGeom>
            <a:solidFill>
              <a:schemeClr val="tx1"/>
            </a:solid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endParaRPr kumimoji="0" lang="pt-PT" sz="1100" b="0" i="0" u="none" strike="noStrike" cap="none" normalizeH="0" baseline="0" smtClean="0">
                <a:ln>
                  <a:noFill/>
                </a:ln>
                <a:solidFill>
                  <a:schemeClr val="tx1"/>
                </a:solidFill>
                <a:effectLst/>
                <a:latin typeface="Times New Roman" pitchFamily="18" charset="0"/>
              </a:endParaRPr>
            </a:p>
            <a:p>
              <a:pPr marL="0" marR="0" lvl="0" indent="0" algn="l" defTabSz="914400" rtl="0" eaLnBrk="1" fontAlgn="base" latinLnBrk="0" hangingPunct="1">
                <a:lnSpc>
                  <a:spcPct val="100000"/>
                </a:lnSpc>
                <a:spcBef>
                  <a:spcPct val="0"/>
                </a:spcBef>
                <a:spcAft>
                  <a:spcPts val="1000"/>
                </a:spcAft>
                <a:buClrTx/>
                <a:buSzTx/>
                <a:buFontTx/>
                <a:buNone/>
                <a:tabLst/>
              </a:pPr>
              <a:endParaRPr kumimoji="0" lang="pt-PT" sz="1100" b="0" i="0" u="none" strike="noStrike" cap="none" normalizeH="0" baseline="0" smtClean="0">
                <a:ln>
                  <a:noFill/>
                </a:ln>
                <a:solidFill>
                  <a:schemeClr val="tx1"/>
                </a:solidFill>
                <a:effectLst/>
                <a:latin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pt-PT" sz="1800" b="0" i="0" u="none" strike="noStrike" cap="none" normalizeH="0" baseline="0" smtClean="0">
                <a:ln>
                  <a:noFill/>
                </a:ln>
                <a:solidFill>
                  <a:schemeClr val="tx1"/>
                </a:solidFill>
                <a:effectLst/>
                <a:latin typeface="Arial" pitchFamily="34" charset="0"/>
              </a:endParaRPr>
            </a:p>
          </p:txBody>
        </p:sp>
        <p:sp>
          <p:nvSpPr>
            <p:cNvPr id="8" name="AutoShape 4"/>
            <p:cNvSpPr>
              <a:spLocks noChangeArrowheads="1"/>
            </p:cNvSpPr>
            <p:nvPr/>
          </p:nvSpPr>
          <p:spPr bwMode="auto">
            <a:xfrm>
              <a:off x="870" y="7368"/>
              <a:ext cx="10200" cy="625"/>
            </a:xfrm>
            <a:prstGeom prst="roundRect">
              <a:avLst>
                <a:gd name="adj" fmla="val 50000"/>
              </a:avLst>
            </a:prstGeom>
            <a:solidFill>
              <a:srgbClr val="CDDE3F"/>
            </a:solidFill>
            <a:ln w="31750">
              <a:solidFill>
                <a:srgbClr val="FFFFFF"/>
              </a:solidFill>
              <a:round/>
              <a:headEnd/>
              <a:tailEnd/>
            </a:ln>
            <a:effectLst/>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pt-PT" sz="2000" b="1" i="0" u="none" strike="noStrike" cap="none" normalizeH="0" baseline="0" dirty="0" smtClean="0">
                <a:ln>
                  <a:noFill/>
                </a:ln>
                <a:solidFill>
                  <a:schemeClr val="bg1"/>
                </a:solidFill>
                <a:effectLst/>
              </a:endParaRPr>
            </a:p>
          </p:txBody>
        </p:sp>
      </p:grpSp>
      <p:pic>
        <p:nvPicPr>
          <p:cNvPr id="6" name="Picture 5" descr="Logótipo_COMPETIR_SA"/>
          <p:cNvPicPr>
            <a:picLocks noChangeAspect="1" noChangeArrowheads="1"/>
          </p:cNvPicPr>
          <p:nvPr/>
        </p:nvPicPr>
        <p:blipFill>
          <a:blip r:embed="rId3" cstate="print"/>
          <a:srcRect/>
          <a:stretch>
            <a:fillRect/>
          </a:stretch>
        </p:blipFill>
        <p:spPr bwMode="auto">
          <a:xfrm>
            <a:off x="7858148" y="285728"/>
            <a:ext cx="898886" cy="1187508"/>
          </a:xfrm>
          <a:prstGeom prst="rect">
            <a:avLst/>
          </a:prstGeom>
          <a:noFill/>
          <a:ln w="9525">
            <a:solidFill>
              <a:schemeClr val="bg1"/>
            </a:solidFill>
            <a:miter lim="800000"/>
            <a:headEnd/>
            <a:tailEnd/>
          </a:ln>
        </p:spPr>
      </p:pic>
      <p:sp>
        <p:nvSpPr>
          <p:cNvPr id="9" name="Título 10"/>
          <p:cNvSpPr>
            <a:spLocks noGrp="1"/>
          </p:cNvSpPr>
          <p:nvPr>
            <p:ph type="title"/>
          </p:nvPr>
        </p:nvSpPr>
        <p:spPr>
          <a:xfrm>
            <a:off x="428596" y="214290"/>
            <a:ext cx="6663684" cy="857256"/>
          </a:xfrm>
        </p:spPr>
        <p:txBody>
          <a:bodyPr>
            <a:noAutofit/>
          </a:bodyPr>
          <a:lstStyle/>
          <a:p>
            <a:pPr algn="l"/>
            <a:r>
              <a:rPr lang="pt-PT" sz="2800" b="1" dirty="0" err="1" smtClean="0">
                <a:solidFill>
                  <a:srgbClr val="CDDE3F"/>
                </a:solidFill>
              </a:rPr>
              <a:t>National</a:t>
            </a:r>
            <a:r>
              <a:rPr lang="pt-PT" sz="2800" b="1" dirty="0" smtClean="0">
                <a:solidFill>
                  <a:srgbClr val="CDDE3F"/>
                </a:solidFill>
              </a:rPr>
              <a:t>/Regional </a:t>
            </a:r>
            <a:r>
              <a:rPr lang="pt-PT" sz="2800" b="1" dirty="0" err="1" smtClean="0">
                <a:solidFill>
                  <a:srgbClr val="CDDE3F"/>
                </a:solidFill>
              </a:rPr>
              <a:t>Experience</a:t>
            </a:r>
            <a:endParaRPr lang="pt-PT" sz="2800" b="1" dirty="0">
              <a:solidFill>
                <a:srgbClr val="CDDE3F"/>
              </a:solidFill>
            </a:endParaRPr>
          </a:p>
        </p:txBody>
      </p:sp>
      <p:sp>
        <p:nvSpPr>
          <p:cNvPr id="14" name="Marcador de Posição de Conteúdo 13"/>
          <p:cNvSpPr>
            <a:spLocks noGrp="1"/>
          </p:cNvSpPr>
          <p:nvPr>
            <p:ph idx="1"/>
          </p:nvPr>
        </p:nvSpPr>
        <p:spPr>
          <a:xfrm>
            <a:off x="323528" y="1268760"/>
            <a:ext cx="8280920" cy="4464496"/>
          </a:xfrm>
        </p:spPr>
        <p:txBody>
          <a:bodyPr>
            <a:noAutofit/>
          </a:bodyPr>
          <a:lstStyle/>
          <a:p>
            <a:pPr marL="0" indent="0" algn="just">
              <a:buNone/>
            </a:pPr>
            <a:r>
              <a:rPr lang="en-US" sz="2000" dirty="0" smtClean="0"/>
              <a:t>Some of the training areas we developed within this typology are:</a:t>
            </a:r>
          </a:p>
          <a:p>
            <a:pPr marL="0" indent="0" algn="just">
              <a:buNone/>
            </a:pPr>
            <a:r>
              <a:rPr lang="en-US" sz="2000" dirty="0" smtClean="0"/>
              <a:t>	- Floriculture and Gardening</a:t>
            </a:r>
          </a:p>
          <a:p>
            <a:pPr marL="0" indent="0" algn="just">
              <a:buNone/>
            </a:pPr>
            <a:r>
              <a:rPr lang="en-US" sz="2000" dirty="0" smtClean="0"/>
              <a:t>	- Personal Development</a:t>
            </a:r>
          </a:p>
          <a:p>
            <a:pPr marL="0" indent="0" algn="just">
              <a:buNone/>
            </a:pPr>
            <a:r>
              <a:rPr lang="en-US" sz="2000" dirty="0" smtClean="0"/>
              <a:t>	- </a:t>
            </a:r>
            <a:r>
              <a:rPr lang="pt-PT" sz="2000" dirty="0" smtClean="0"/>
              <a:t>Hotel </a:t>
            </a:r>
            <a:r>
              <a:rPr lang="pt-PT" sz="2000" dirty="0" err="1" smtClean="0"/>
              <a:t>and</a:t>
            </a:r>
            <a:r>
              <a:rPr lang="pt-PT" sz="2000" dirty="0" smtClean="0"/>
              <a:t> </a:t>
            </a:r>
            <a:r>
              <a:rPr lang="pt-PT" sz="2000" dirty="0" err="1" smtClean="0"/>
              <a:t>Restaurant</a:t>
            </a:r>
            <a:r>
              <a:rPr lang="pt-PT" sz="2000" dirty="0" smtClean="0"/>
              <a:t> </a:t>
            </a:r>
            <a:r>
              <a:rPr lang="pt-PT" sz="2000" dirty="0" err="1" smtClean="0"/>
              <a:t>Industry</a:t>
            </a:r>
            <a:endParaRPr lang="pt-PT" sz="2000" dirty="0" smtClean="0"/>
          </a:p>
          <a:p>
            <a:pPr marL="0" indent="0" algn="just">
              <a:buNone/>
            </a:pPr>
            <a:r>
              <a:rPr lang="pt-PT" sz="2000" dirty="0" smtClean="0"/>
              <a:t>	- </a:t>
            </a:r>
            <a:r>
              <a:rPr lang="pt-PT" sz="2000" dirty="0" err="1" smtClean="0"/>
              <a:t>Electricity</a:t>
            </a:r>
            <a:r>
              <a:rPr lang="pt-PT" sz="2000" dirty="0" smtClean="0"/>
              <a:t> </a:t>
            </a:r>
            <a:r>
              <a:rPr lang="pt-PT" sz="2000" dirty="0" err="1" smtClean="0"/>
              <a:t>and</a:t>
            </a:r>
            <a:r>
              <a:rPr lang="pt-PT" sz="2000" dirty="0" smtClean="0"/>
              <a:t> </a:t>
            </a:r>
            <a:r>
              <a:rPr lang="pt-PT" sz="2000" dirty="0" err="1" smtClean="0"/>
              <a:t>Energy</a:t>
            </a:r>
            <a:endParaRPr lang="pt-PT" sz="2000" dirty="0" smtClean="0"/>
          </a:p>
          <a:p>
            <a:pPr marL="0" indent="0" algn="just">
              <a:buNone/>
            </a:pPr>
            <a:r>
              <a:rPr lang="pt-PT" sz="2000" dirty="0" smtClean="0"/>
              <a:t>	- Social </a:t>
            </a:r>
            <a:r>
              <a:rPr lang="pt-PT" sz="2000" dirty="0" err="1" smtClean="0"/>
              <a:t>Work</a:t>
            </a:r>
            <a:r>
              <a:rPr lang="pt-PT" sz="2000" dirty="0" smtClean="0"/>
              <a:t> </a:t>
            </a:r>
            <a:r>
              <a:rPr lang="pt-PT" sz="2000" dirty="0" err="1" smtClean="0"/>
              <a:t>and</a:t>
            </a:r>
            <a:r>
              <a:rPr lang="pt-PT" sz="2000" dirty="0" smtClean="0"/>
              <a:t> </a:t>
            </a:r>
            <a:r>
              <a:rPr lang="pt-PT" sz="2000" dirty="0" err="1" smtClean="0"/>
              <a:t>Counseling</a:t>
            </a:r>
            <a:endParaRPr lang="pt-PT" sz="2000" dirty="0" smtClean="0"/>
          </a:p>
          <a:p>
            <a:pPr marL="0" indent="0" algn="just">
              <a:buNone/>
            </a:pPr>
            <a:endParaRPr lang="pt-PT" sz="2000" dirty="0" smtClean="0"/>
          </a:p>
          <a:p>
            <a:pPr marL="0" indent="0" algn="just">
              <a:buNone/>
            </a:pPr>
            <a:r>
              <a:rPr lang="en-US" sz="2000" dirty="0" smtClean="0"/>
              <a:t>This kind of courses are so successful because they promote the personal, social and professional integration of people that facing marginalization and social exclusion, as well as promote conditions for reconstruction / organization and realization of life projects leading to their social (re) integration, through the development of their personal, social and professional skills. </a:t>
            </a:r>
          </a:p>
        </p:txBody>
      </p:sp>
      <p:pic>
        <p:nvPicPr>
          <p:cNvPr id="11" name="Imagem 10" descr="Logo.jpg"/>
          <p:cNvPicPr>
            <a:picLocks noChangeAspect="1"/>
          </p:cNvPicPr>
          <p:nvPr/>
        </p:nvPicPr>
        <p:blipFill>
          <a:blip r:embed="rId4" cstate="print"/>
          <a:stretch>
            <a:fillRect/>
          </a:stretch>
        </p:blipFill>
        <p:spPr>
          <a:xfrm>
            <a:off x="7775848" y="1556792"/>
            <a:ext cx="1368152" cy="531709"/>
          </a:xfrm>
          <a:prstGeom prst="rect">
            <a:avLst/>
          </a:prstGeom>
        </p:spPr>
      </p:pic>
    </p:spTree>
    <p:extLst>
      <p:ext uri="{BB962C8B-B14F-4D97-AF65-F5344CB8AC3E}">
        <p14:creationId xmlns="" xmlns:p14="http://schemas.microsoft.com/office/powerpoint/2010/main" val="3720009858"/>
      </p:ext>
    </p:extLst>
  </p:cSld>
  <p:clrMapOvr>
    <a:masterClrMapping/>
  </p:clrMapOvr>
  <p:timing>
    <p:tnLst>
      <p:par>
        <p:cTn id="1" dur="indefinite" restart="never" nodeType="tmRoot"/>
      </p:par>
    </p:tnLst>
  </p:timing>
</p:sld>
</file>

<file path=ppt/theme/theme1.xml><?xml version="1.0" encoding="utf-8"?>
<a:theme xmlns:a="http://schemas.openxmlformats.org/drawingml/2006/main" name="Modelo COMPETIR">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o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Modelo COMPETIR</Template>
  <TotalTime>1320</TotalTime>
  <Words>810</Words>
  <Application>Microsoft Office PowerPoint</Application>
  <PresentationFormat>Apresentação no Ecrã (4:3)</PresentationFormat>
  <Paragraphs>115</Paragraphs>
  <Slides>10</Slides>
  <Notes>10</Notes>
  <HiddenSlides>0</HiddenSlides>
  <MMClips>0</MMClips>
  <ScaleCrop>false</ScaleCrop>
  <HeadingPairs>
    <vt:vector size="4" baseType="variant">
      <vt:variant>
        <vt:lpstr>Tema</vt:lpstr>
      </vt:variant>
      <vt:variant>
        <vt:i4>1</vt:i4>
      </vt:variant>
      <vt:variant>
        <vt:lpstr>Títulos dos diapositivos</vt:lpstr>
      </vt:variant>
      <vt:variant>
        <vt:i4>10</vt:i4>
      </vt:variant>
    </vt:vector>
  </HeadingPairs>
  <TitlesOfParts>
    <vt:vector size="11" baseType="lpstr">
      <vt:lpstr>Modelo COMPETIR</vt:lpstr>
      <vt:lpstr>Diapositivo 1</vt:lpstr>
      <vt:lpstr>Education Schemes as an Integration Tool  A European Comparison (ESIT)</vt:lpstr>
      <vt:lpstr>6.1 Typology -  Training for inclusion</vt:lpstr>
      <vt:lpstr>Nacional Projects</vt:lpstr>
      <vt:lpstr>Nacional Projects</vt:lpstr>
      <vt:lpstr>Local Projects - Lisbon</vt:lpstr>
      <vt:lpstr>National/Regional Experience</vt:lpstr>
      <vt:lpstr>National/Regional Experience</vt:lpstr>
      <vt:lpstr>National/Regional Experience</vt:lpstr>
      <vt:lpstr>Thank you!</vt:lpstr>
    </vt:vector>
  </TitlesOfParts>
  <Company>Competir</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Diapositivo 1</dc:title>
  <dc:creator>hvicente</dc:creator>
  <cp:lastModifiedBy>Utilizador</cp:lastModifiedBy>
  <cp:revision>134</cp:revision>
  <dcterms:created xsi:type="dcterms:W3CDTF">2009-04-22T12:41:32Z</dcterms:created>
  <dcterms:modified xsi:type="dcterms:W3CDTF">2014-11-05T12:13:27Z</dcterms:modified>
</cp:coreProperties>
</file>